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comments/comment1.xml" ContentType="application/vnd.openxmlformats-officedocument.presentationml.comments+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66"/>
  </p:notesMasterIdLst>
  <p:handoutMasterIdLst>
    <p:handoutMasterId r:id="rId67"/>
  </p:handoutMasterIdLst>
  <p:sldIdLst>
    <p:sldId id="391" r:id="rId2"/>
    <p:sldId id="363" r:id="rId3"/>
    <p:sldId id="297" r:id="rId4"/>
    <p:sldId id="298" r:id="rId5"/>
    <p:sldId id="300" r:id="rId6"/>
    <p:sldId id="301" r:id="rId7"/>
    <p:sldId id="302" r:id="rId8"/>
    <p:sldId id="304" r:id="rId9"/>
    <p:sldId id="303" r:id="rId10"/>
    <p:sldId id="306" r:id="rId11"/>
    <p:sldId id="309" r:id="rId12"/>
    <p:sldId id="307" r:id="rId13"/>
    <p:sldId id="310" r:id="rId14"/>
    <p:sldId id="308" r:id="rId15"/>
    <p:sldId id="311" r:id="rId16"/>
    <p:sldId id="312" r:id="rId17"/>
    <p:sldId id="313" r:id="rId18"/>
    <p:sldId id="317" r:id="rId19"/>
    <p:sldId id="318" r:id="rId20"/>
    <p:sldId id="314" r:id="rId21"/>
    <p:sldId id="316" r:id="rId22"/>
    <p:sldId id="319" r:id="rId23"/>
    <p:sldId id="315" r:id="rId24"/>
    <p:sldId id="364" r:id="rId25"/>
    <p:sldId id="381" r:id="rId26"/>
    <p:sldId id="365" r:id="rId27"/>
    <p:sldId id="366" r:id="rId28"/>
    <p:sldId id="367" r:id="rId29"/>
    <p:sldId id="382" r:id="rId30"/>
    <p:sldId id="383" r:id="rId31"/>
    <p:sldId id="321" r:id="rId32"/>
    <p:sldId id="387" r:id="rId33"/>
    <p:sldId id="371" r:id="rId34"/>
    <p:sldId id="372" r:id="rId35"/>
    <p:sldId id="384" r:id="rId36"/>
    <p:sldId id="322" r:id="rId37"/>
    <p:sldId id="323" r:id="rId38"/>
    <p:sldId id="325" r:id="rId39"/>
    <p:sldId id="326" r:id="rId40"/>
    <p:sldId id="328" r:id="rId41"/>
    <p:sldId id="327" r:id="rId42"/>
    <p:sldId id="329" r:id="rId43"/>
    <p:sldId id="330" r:id="rId44"/>
    <p:sldId id="332" r:id="rId45"/>
    <p:sldId id="331" r:id="rId46"/>
    <p:sldId id="333" r:id="rId47"/>
    <p:sldId id="335" r:id="rId48"/>
    <p:sldId id="334" r:id="rId49"/>
    <p:sldId id="340" r:id="rId50"/>
    <p:sldId id="362" r:id="rId51"/>
    <p:sldId id="344" r:id="rId52"/>
    <p:sldId id="347" r:id="rId53"/>
    <p:sldId id="350" r:id="rId54"/>
    <p:sldId id="352" r:id="rId55"/>
    <p:sldId id="354" r:id="rId56"/>
    <p:sldId id="356" r:id="rId57"/>
    <p:sldId id="358" r:id="rId58"/>
    <p:sldId id="361" r:id="rId59"/>
    <p:sldId id="373" r:id="rId60"/>
    <p:sldId id="374" r:id="rId61"/>
    <p:sldId id="375" r:id="rId62"/>
    <p:sldId id="377" r:id="rId63"/>
    <p:sldId id="378" r:id="rId64"/>
    <p:sldId id="376" r:id="rId65"/>
  </p:sldIdLst>
  <p:sldSz cx="9144000" cy="6858000" type="screen4x3"/>
  <p:notesSz cx="7102475" cy="9388475"/>
  <p:defaultTextStyle>
    <a:defPPr>
      <a:defRPr lang="en-US"/>
    </a:defPPr>
    <a:lvl1pPr algn="l" rtl="0" fontAlgn="base">
      <a:spcBef>
        <a:spcPct val="0"/>
      </a:spcBef>
      <a:spcAft>
        <a:spcPct val="0"/>
      </a:spcAft>
      <a:defRPr kern="1200">
        <a:solidFill>
          <a:schemeClr val="tx1"/>
        </a:solidFill>
        <a:latin typeface="Tahoma" pitchFamily="34" charset="0"/>
        <a:ea typeface="+mn-ea"/>
        <a:cs typeface="+mn-cs"/>
      </a:defRPr>
    </a:lvl1pPr>
    <a:lvl2pPr marL="457200" algn="l" rtl="0" fontAlgn="base">
      <a:spcBef>
        <a:spcPct val="0"/>
      </a:spcBef>
      <a:spcAft>
        <a:spcPct val="0"/>
      </a:spcAft>
      <a:defRPr kern="1200">
        <a:solidFill>
          <a:schemeClr val="tx1"/>
        </a:solidFill>
        <a:latin typeface="Tahoma" pitchFamily="34" charset="0"/>
        <a:ea typeface="+mn-ea"/>
        <a:cs typeface="+mn-cs"/>
      </a:defRPr>
    </a:lvl2pPr>
    <a:lvl3pPr marL="914400" algn="l" rtl="0" fontAlgn="base">
      <a:spcBef>
        <a:spcPct val="0"/>
      </a:spcBef>
      <a:spcAft>
        <a:spcPct val="0"/>
      </a:spcAft>
      <a:defRPr kern="1200">
        <a:solidFill>
          <a:schemeClr val="tx1"/>
        </a:solidFill>
        <a:latin typeface="Tahoma" pitchFamily="34" charset="0"/>
        <a:ea typeface="+mn-ea"/>
        <a:cs typeface="+mn-cs"/>
      </a:defRPr>
    </a:lvl3pPr>
    <a:lvl4pPr marL="1371600" algn="l" rtl="0" fontAlgn="base">
      <a:spcBef>
        <a:spcPct val="0"/>
      </a:spcBef>
      <a:spcAft>
        <a:spcPct val="0"/>
      </a:spcAft>
      <a:defRPr kern="1200">
        <a:solidFill>
          <a:schemeClr val="tx1"/>
        </a:solidFill>
        <a:latin typeface="Tahoma" pitchFamily="34" charset="0"/>
        <a:ea typeface="+mn-ea"/>
        <a:cs typeface="+mn-cs"/>
      </a:defRPr>
    </a:lvl4pPr>
    <a:lvl5pPr marL="1828800" algn="l" rtl="0" fontAlgn="base">
      <a:spcBef>
        <a:spcPct val="0"/>
      </a:spcBef>
      <a:spcAft>
        <a:spcPct val="0"/>
      </a:spcAft>
      <a:defRPr kern="1200">
        <a:solidFill>
          <a:schemeClr val="tx1"/>
        </a:solidFill>
        <a:latin typeface="Tahoma" pitchFamily="34" charset="0"/>
        <a:ea typeface="+mn-ea"/>
        <a:cs typeface="+mn-cs"/>
      </a:defRPr>
    </a:lvl5pPr>
    <a:lvl6pPr marL="2286000" algn="l" defTabSz="914400" rtl="0" eaLnBrk="1" latinLnBrk="0" hangingPunct="1">
      <a:defRPr kern="1200">
        <a:solidFill>
          <a:schemeClr val="tx1"/>
        </a:solidFill>
        <a:latin typeface="Tahoma" pitchFamily="34" charset="0"/>
        <a:ea typeface="+mn-ea"/>
        <a:cs typeface="+mn-cs"/>
      </a:defRPr>
    </a:lvl6pPr>
    <a:lvl7pPr marL="2743200" algn="l" defTabSz="914400" rtl="0" eaLnBrk="1" latinLnBrk="0" hangingPunct="1">
      <a:defRPr kern="1200">
        <a:solidFill>
          <a:schemeClr val="tx1"/>
        </a:solidFill>
        <a:latin typeface="Tahoma" pitchFamily="34" charset="0"/>
        <a:ea typeface="+mn-ea"/>
        <a:cs typeface="+mn-cs"/>
      </a:defRPr>
    </a:lvl7pPr>
    <a:lvl8pPr marL="3200400" algn="l" defTabSz="914400" rtl="0" eaLnBrk="1" latinLnBrk="0" hangingPunct="1">
      <a:defRPr kern="1200">
        <a:solidFill>
          <a:schemeClr val="tx1"/>
        </a:solidFill>
        <a:latin typeface="Tahoma" pitchFamily="34" charset="0"/>
        <a:ea typeface="+mn-ea"/>
        <a:cs typeface="+mn-cs"/>
      </a:defRPr>
    </a:lvl8pPr>
    <a:lvl9pPr marL="3657600" algn="l" defTabSz="914400" rtl="0" eaLnBrk="1" latinLnBrk="0" hangingPunct="1">
      <a:defRPr kern="1200">
        <a:solidFill>
          <a:schemeClr val="tx1"/>
        </a:solidFill>
        <a:latin typeface="Tahoma" pitchFamily="34" charset="0"/>
        <a:ea typeface="+mn-ea"/>
        <a:cs typeface="+mn-cs"/>
      </a:defRPr>
    </a:lvl9pPr>
  </p:defaultTextStyle>
  <p:extLst>
    <p:ext uri="{521415D9-36F7-43E2-AB2F-B90AF26B5E84}">
      <p14:sectionLst xmlns:p14="http://schemas.microsoft.com/office/powerpoint/2010/main">
        <p14:section name="Default Section" id="{814CD524-FBF8-EA43-9B9A-4B285E46E441}">
          <p14:sldIdLst>
            <p14:sldId id="391"/>
            <p14:sldId id="363"/>
            <p14:sldId id="297"/>
            <p14:sldId id="298"/>
            <p14:sldId id="300"/>
            <p14:sldId id="301"/>
            <p14:sldId id="302"/>
            <p14:sldId id="304"/>
            <p14:sldId id="303"/>
            <p14:sldId id="306"/>
            <p14:sldId id="309"/>
            <p14:sldId id="307"/>
            <p14:sldId id="310"/>
            <p14:sldId id="308"/>
            <p14:sldId id="311"/>
            <p14:sldId id="312"/>
            <p14:sldId id="313"/>
            <p14:sldId id="317"/>
            <p14:sldId id="318"/>
            <p14:sldId id="314"/>
            <p14:sldId id="316"/>
            <p14:sldId id="319"/>
            <p14:sldId id="315"/>
            <p14:sldId id="364"/>
            <p14:sldId id="381"/>
            <p14:sldId id="365"/>
            <p14:sldId id="366"/>
            <p14:sldId id="367"/>
            <p14:sldId id="382"/>
            <p14:sldId id="383"/>
            <p14:sldId id="321"/>
            <p14:sldId id="387"/>
            <p14:sldId id="371"/>
            <p14:sldId id="372"/>
            <p14:sldId id="384"/>
            <p14:sldId id="322"/>
            <p14:sldId id="323"/>
            <p14:sldId id="325"/>
            <p14:sldId id="326"/>
            <p14:sldId id="328"/>
            <p14:sldId id="327"/>
            <p14:sldId id="329"/>
            <p14:sldId id="330"/>
            <p14:sldId id="332"/>
            <p14:sldId id="331"/>
            <p14:sldId id="333"/>
            <p14:sldId id="335"/>
            <p14:sldId id="334"/>
            <p14:sldId id="340"/>
            <p14:sldId id="362"/>
            <p14:sldId id="344"/>
            <p14:sldId id="347"/>
            <p14:sldId id="350"/>
            <p14:sldId id="352"/>
            <p14:sldId id="354"/>
            <p14:sldId id="356"/>
            <p14:sldId id="358"/>
            <p14:sldId id="361"/>
            <p14:sldId id="373"/>
            <p14:sldId id="374"/>
            <p14:sldId id="375"/>
            <p14:sldId id="377"/>
            <p14:sldId id="378"/>
            <p14:sldId id="376"/>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57" userDrawn="1">
          <p15:clr>
            <a:srgbClr val="A4A3A4"/>
          </p15:clr>
        </p15:guide>
        <p15:guide id="2" pos="2237"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George Conk" initials="GC" lastIdx="1" clrIdx="0">
    <p:extLst>
      <p:ext uri="{19B8F6BF-5375-455C-9EA6-DF929625EA0E}">
        <p15:presenceInfo xmlns:p15="http://schemas.microsoft.com/office/powerpoint/2012/main" userId="67c1765a9f88b760"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558" autoAdjust="0"/>
    <p:restoredTop sz="95688" autoAdjust="0"/>
  </p:normalViewPr>
  <p:slideViewPr>
    <p:cSldViewPr>
      <p:cViewPr varScale="1">
        <p:scale>
          <a:sx n="96" d="100"/>
          <a:sy n="96" d="100"/>
        </p:scale>
        <p:origin x="2040"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 d="1"/>
        <a:sy n="1" d="1"/>
      </p:scale>
      <p:origin x="0" y="-2796"/>
    </p:cViewPr>
  </p:sorterViewPr>
  <p:notesViewPr>
    <p:cSldViewPr>
      <p:cViewPr varScale="1">
        <p:scale>
          <a:sx n="56" d="100"/>
          <a:sy n="56" d="100"/>
        </p:scale>
        <p:origin x="-2796" y="-78"/>
      </p:cViewPr>
      <p:guideLst>
        <p:guide orient="horz" pos="2957"/>
        <p:guide pos="2237"/>
      </p:guideLst>
    </p:cSldViewPr>
  </p:notes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commentAuthors" Target="commentAuthors.xml"/><Relationship Id="rId7" Type="http://schemas.openxmlformats.org/officeDocument/2006/relationships/slide" Target="slides/slide6.xml"/><Relationship Id="rId71"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notesMaster" Target="notesMasters/notesMaster1.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handoutMaster" Target="handoutMasters/handoutMaster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21-06-21T14:42:23.241" idx="1">
    <p:pos x="5849" y="605"/>
    <p:text/>
    <p:extLst>
      <p:ext uri="{C676402C-5697-4E1C-873F-D02D1690AC5C}">
        <p15:threadingInfo xmlns:p15="http://schemas.microsoft.com/office/powerpoint/2012/main" timeZoneBias="240"/>
      </p:ext>
    </p:extLst>
  </p:cm>
</p:cmLst>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77740" cy="469745"/>
          </a:xfrm>
          <a:prstGeom prst="rect">
            <a:avLst/>
          </a:prstGeom>
        </p:spPr>
        <p:txBody>
          <a:bodyPr vert="horz" lIns="92448" tIns="46223" rIns="92448" bIns="46223" rtlCol="0"/>
          <a:lstStyle>
            <a:lvl1pPr algn="l">
              <a:defRPr sz="1200"/>
            </a:lvl1pPr>
          </a:lstStyle>
          <a:p>
            <a:endParaRPr lang="en-US"/>
          </a:p>
        </p:txBody>
      </p:sp>
      <p:sp>
        <p:nvSpPr>
          <p:cNvPr id="3" name="Date Placeholder 2"/>
          <p:cNvSpPr>
            <a:spLocks noGrp="1"/>
          </p:cNvSpPr>
          <p:nvPr>
            <p:ph type="dt" sz="quarter" idx="1"/>
          </p:nvPr>
        </p:nvSpPr>
        <p:spPr>
          <a:xfrm>
            <a:off x="4023094" y="0"/>
            <a:ext cx="3077740" cy="469745"/>
          </a:xfrm>
          <a:prstGeom prst="rect">
            <a:avLst/>
          </a:prstGeom>
        </p:spPr>
        <p:txBody>
          <a:bodyPr vert="horz" lIns="92448" tIns="46223" rIns="92448" bIns="46223" rtlCol="0"/>
          <a:lstStyle>
            <a:lvl1pPr algn="r">
              <a:defRPr sz="1200"/>
            </a:lvl1pPr>
          </a:lstStyle>
          <a:p>
            <a:fld id="{FD46D04F-51DD-473E-81C9-D938FE0F8DFA}" type="datetimeFigureOut">
              <a:rPr lang="en-US" smtClean="0"/>
              <a:pPr/>
              <a:t>5/30/2023</a:t>
            </a:fld>
            <a:endParaRPr lang="en-US"/>
          </a:p>
        </p:txBody>
      </p:sp>
      <p:sp>
        <p:nvSpPr>
          <p:cNvPr id="4" name="Footer Placeholder 3"/>
          <p:cNvSpPr>
            <a:spLocks noGrp="1"/>
          </p:cNvSpPr>
          <p:nvPr>
            <p:ph type="ftr" sz="quarter" idx="2"/>
          </p:nvPr>
        </p:nvSpPr>
        <p:spPr>
          <a:xfrm>
            <a:off x="1" y="8917128"/>
            <a:ext cx="3077740" cy="469745"/>
          </a:xfrm>
          <a:prstGeom prst="rect">
            <a:avLst/>
          </a:prstGeom>
        </p:spPr>
        <p:txBody>
          <a:bodyPr vert="horz" lIns="92448" tIns="46223" rIns="92448" bIns="46223" rtlCol="0" anchor="b"/>
          <a:lstStyle>
            <a:lvl1pPr algn="l">
              <a:defRPr sz="1200"/>
            </a:lvl1pPr>
          </a:lstStyle>
          <a:p>
            <a:endParaRPr lang="en-US"/>
          </a:p>
        </p:txBody>
      </p:sp>
      <p:sp>
        <p:nvSpPr>
          <p:cNvPr id="5" name="Slide Number Placeholder 4"/>
          <p:cNvSpPr>
            <a:spLocks noGrp="1"/>
          </p:cNvSpPr>
          <p:nvPr>
            <p:ph type="sldNum" sz="quarter" idx="3"/>
          </p:nvPr>
        </p:nvSpPr>
        <p:spPr>
          <a:xfrm>
            <a:off x="4023094" y="8917128"/>
            <a:ext cx="3077740" cy="469745"/>
          </a:xfrm>
          <a:prstGeom prst="rect">
            <a:avLst/>
          </a:prstGeom>
        </p:spPr>
        <p:txBody>
          <a:bodyPr vert="horz" lIns="92448" tIns="46223" rIns="92448" bIns="46223" rtlCol="0" anchor="b"/>
          <a:lstStyle>
            <a:lvl1pPr algn="r">
              <a:defRPr sz="1200"/>
            </a:lvl1pPr>
          </a:lstStyle>
          <a:p>
            <a:fld id="{3FA3DB23-8311-4FB4-9C68-F54CA8F4108A}" type="slidenum">
              <a:rPr lang="en-US" smtClean="0"/>
              <a:pPr/>
              <a:t>‹#›</a:t>
            </a:fld>
            <a:endParaRPr lang="en-US"/>
          </a:p>
        </p:txBody>
      </p:sp>
    </p:spTree>
    <p:extLst>
      <p:ext uri="{BB962C8B-B14F-4D97-AF65-F5344CB8AC3E}">
        <p14:creationId xmlns:p14="http://schemas.microsoft.com/office/powerpoint/2010/main" val="287052019"/>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1" y="0"/>
            <a:ext cx="3077740" cy="469745"/>
          </a:xfrm>
          <a:prstGeom prst="rect">
            <a:avLst/>
          </a:prstGeom>
          <a:noFill/>
          <a:ln w="9525">
            <a:noFill/>
            <a:miter lim="800000"/>
            <a:headEnd/>
            <a:tailEnd/>
          </a:ln>
        </p:spPr>
        <p:txBody>
          <a:bodyPr vert="horz" wrap="square" lIns="93321" tIns="46660" rIns="93321" bIns="46660" numCol="1" anchor="t" anchorCtr="0" compatLnSpc="1">
            <a:prstTxWarp prst="textNoShape">
              <a:avLst/>
            </a:prstTxWarp>
          </a:bodyPr>
          <a:lstStyle>
            <a:lvl1pPr defTabSz="933357" eaLnBrk="1" hangingPunct="1">
              <a:defRPr sz="1200">
                <a:latin typeface="Arial" charset="0"/>
              </a:defRPr>
            </a:lvl1pPr>
          </a:lstStyle>
          <a:p>
            <a:pPr>
              <a:defRPr/>
            </a:pPr>
            <a:endParaRPr lang="en-US"/>
          </a:p>
        </p:txBody>
      </p:sp>
      <p:sp>
        <p:nvSpPr>
          <p:cNvPr id="3075" name="Rectangle 3"/>
          <p:cNvSpPr>
            <a:spLocks noGrp="1" noChangeArrowheads="1"/>
          </p:cNvSpPr>
          <p:nvPr>
            <p:ph type="dt" idx="1"/>
          </p:nvPr>
        </p:nvSpPr>
        <p:spPr bwMode="auto">
          <a:xfrm>
            <a:off x="4023094" y="0"/>
            <a:ext cx="3077740" cy="469745"/>
          </a:xfrm>
          <a:prstGeom prst="rect">
            <a:avLst/>
          </a:prstGeom>
          <a:noFill/>
          <a:ln w="9525">
            <a:noFill/>
            <a:miter lim="800000"/>
            <a:headEnd/>
            <a:tailEnd/>
          </a:ln>
        </p:spPr>
        <p:txBody>
          <a:bodyPr vert="horz" wrap="square" lIns="93321" tIns="46660" rIns="93321" bIns="46660" numCol="1" anchor="t" anchorCtr="0" compatLnSpc="1">
            <a:prstTxWarp prst="textNoShape">
              <a:avLst/>
            </a:prstTxWarp>
          </a:bodyPr>
          <a:lstStyle>
            <a:lvl1pPr algn="r" defTabSz="933357" eaLnBrk="1" hangingPunct="1">
              <a:defRPr sz="1200">
                <a:latin typeface="Arial" charset="0"/>
              </a:defRPr>
            </a:lvl1pPr>
          </a:lstStyle>
          <a:p>
            <a:pPr>
              <a:defRPr/>
            </a:pPr>
            <a:endParaRPr lang="en-US"/>
          </a:p>
        </p:txBody>
      </p:sp>
      <p:sp>
        <p:nvSpPr>
          <p:cNvPr id="30724" name="Rectangle 4"/>
          <p:cNvSpPr>
            <a:spLocks noGrp="1" noRot="1" noChangeAspect="1" noChangeArrowheads="1" noTextEdit="1"/>
          </p:cNvSpPr>
          <p:nvPr>
            <p:ph type="sldImg" idx="2"/>
          </p:nvPr>
        </p:nvSpPr>
        <p:spPr bwMode="auto">
          <a:xfrm>
            <a:off x="1204913" y="703263"/>
            <a:ext cx="4694237" cy="3521075"/>
          </a:xfrm>
          <a:prstGeom prst="rect">
            <a:avLst/>
          </a:prstGeom>
          <a:noFill/>
          <a:ln w="9525">
            <a:solidFill>
              <a:srgbClr val="000000"/>
            </a:solidFill>
            <a:miter lim="800000"/>
            <a:headEnd/>
            <a:tailEnd/>
          </a:ln>
        </p:spPr>
      </p:sp>
      <p:sp>
        <p:nvSpPr>
          <p:cNvPr id="3077" name="Rectangle 5"/>
          <p:cNvSpPr>
            <a:spLocks noGrp="1" noChangeArrowheads="1"/>
          </p:cNvSpPr>
          <p:nvPr>
            <p:ph type="body" sz="quarter" idx="3"/>
          </p:nvPr>
        </p:nvSpPr>
        <p:spPr bwMode="auto">
          <a:xfrm>
            <a:off x="710248" y="4460170"/>
            <a:ext cx="5683624" cy="4224493"/>
          </a:xfrm>
          <a:prstGeom prst="rect">
            <a:avLst/>
          </a:prstGeom>
          <a:noFill/>
          <a:ln w="9525">
            <a:noFill/>
            <a:miter lim="800000"/>
            <a:headEnd/>
            <a:tailEnd/>
          </a:ln>
        </p:spPr>
        <p:txBody>
          <a:bodyPr vert="horz" wrap="square" lIns="93321" tIns="46660" rIns="93321" bIns="4666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3078" name="Rectangle 6"/>
          <p:cNvSpPr>
            <a:spLocks noGrp="1" noChangeArrowheads="1"/>
          </p:cNvSpPr>
          <p:nvPr>
            <p:ph type="ftr" sz="quarter" idx="4"/>
          </p:nvPr>
        </p:nvSpPr>
        <p:spPr bwMode="auto">
          <a:xfrm>
            <a:off x="1" y="8917128"/>
            <a:ext cx="3077740" cy="469745"/>
          </a:xfrm>
          <a:prstGeom prst="rect">
            <a:avLst/>
          </a:prstGeom>
          <a:noFill/>
          <a:ln w="9525">
            <a:noFill/>
            <a:miter lim="800000"/>
            <a:headEnd/>
            <a:tailEnd/>
          </a:ln>
        </p:spPr>
        <p:txBody>
          <a:bodyPr vert="horz" wrap="square" lIns="93321" tIns="46660" rIns="93321" bIns="46660" numCol="1" anchor="b" anchorCtr="0" compatLnSpc="1">
            <a:prstTxWarp prst="textNoShape">
              <a:avLst/>
            </a:prstTxWarp>
          </a:bodyPr>
          <a:lstStyle>
            <a:lvl1pPr defTabSz="933357" eaLnBrk="1" hangingPunct="1">
              <a:defRPr sz="1200">
                <a:latin typeface="Arial" charset="0"/>
              </a:defRPr>
            </a:lvl1pPr>
          </a:lstStyle>
          <a:p>
            <a:pPr>
              <a:defRPr/>
            </a:pPr>
            <a:endParaRPr lang="en-US"/>
          </a:p>
        </p:txBody>
      </p:sp>
      <p:sp>
        <p:nvSpPr>
          <p:cNvPr id="3079" name="Rectangle 7"/>
          <p:cNvSpPr>
            <a:spLocks noGrp="1" noChangeArrowheads="1"/>
          </p:cNvSpPr>
          <p:nvPr>
            <p:ph type="sldNum" sz="quarter" idx="5"/>
          </p:nvPr>
        </p:nvSpPr>
        <p:spPr bwMode="auto">
          <a:xfrm>
            <a:off x="4023094" y="8917128"/>
            <a:ext cx="3077740" cy="469745"/>
          </a:xfrm>
          <a:prstGeom prst="rect">
            <a:avLst/>
          </a:prstGeom>
          <a:noFill/>
          <a:ln w="9525">
            <a:noFill/>
            <a:miter lim="800000"/>
            <a:headEnd/>
            <a:tailEnd/>
          </a:ln>
        </p:spPr>
        <p:txBody>
          <a:bodyPr vert="horz" wrap="square" lIns="93321" tIns="46660" rIns="93321" bIns="46660" numCol="1" anchor="b" anchorCtr="0" compatLnSpc="1">
            <a:prstTxWarp prst="textNoShape">
              <a:avLst/>
            </a:prstTxWarp>
          </a:bodyPr>
          <a:lstStyle>
            <a:lvl1pPr algn="r" defTabSz="933357" eaLnBrk="1" hangingPunct="1">
              <a:defRPr sz="1200">
                <a:latin typeface="Arial" charset="0"/>
              </a:defRPr>
            </a:lvl1pPr>
          </a:lstStyle>
          <a:p>
            <a:pPr>
              <a:defRPr/>
            </a:pPr>
            <a:fld id="{2529D8AA-B46E-4095-82CC-7BBA4D3D190B}" type="slidenum">
              <a:rPr lang="en-US"/>
              <a:pPr>
                <a:defRPr/>
              </a:pPr>
              <a:t>‹#›</a:t>
            </a:fld>
            <a:endParaRPr lang="en-US"/>
          </a:p>
        </p:txBody>
      </p:sp>
    </p:spTree>
    <p:extLst>
      <p:ext uri="{BB962C8B-B14F-4D97-AF65-F5344CB8AC3E}">
        <p14:creationId xmlns:p14="http://schemas.microsoft.com/office/powerpoint/2010/main" val="1372829433"/>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p:cNvSpPr>
            <a:spLocks noGrp="1" noChangeArrowheads="1"/>
          </p:cNvSpPr>
          <p:nvPr>
            <p:ph type="sldNum" sz="quarter" idx="5"/>
          </p:nvPr>
        </p:nvSpPr>
        <p:spPr>
          <a:noFill/>
        </p:spPr>
        <p:txBody>
          <a:bodyPr/>
          <a:lstStyle/>
          <a:p>
            <a:pPr defTabSz="940973"/>
            <a:fld id="{23D1DA38-1825-4316-85A0-54B8EF1D96B6}" type="slidenum">
              <a:rPr lang="en-US" smtClean="0"/>
              <a:pPr defTabSz="940973"/>
              <a:t>1</a:t>
            </a:fld>
            <a:endParaRPr lang="en-US" dirty="0"/>
          </a:p>
        </p:txBody>
      </p:sp>
      <p:sp>
        <p:nvSpPr>
          <p:cNvPr id="31747" name="Rectangle 7"/>
          <p:cNvSpPr txBox="1">
            <a:spLocks noGrp="1" noChangeArrowheads="1"/>
          </p:cNvSpPr>
          <p:nvPr/>
        </p:nvSpPr>
        <p:spPr bwMode="auto">
          <a:xfrm>
            <a:off x="4023096" y="8915529"/>
            <a:ext cx="3077740" cy="471347"/>
          </a:xfrm>
          <a:prstGeom prst="rect">
            <a:avLst/>
          </a:prstGeom>
          <a:noFill/>
          <a:ln w="9525">
            <a:noFill/>
            <a:miter lim="800000"/>
            <a:headEnd/>
            <a:tailEnd/>
          </a:ln>
        </p:spPr>
        <p:txBody>
          <a:bodyPr lIns="94159" tIns="47079" rIns="94159" bIns="47079" anchor="b"/>
          <a:lstStyle/>
          <a:p>
            <a:pPr algn="r" defTabSz="940973"/>
            <a:fld id="{A183BB83-0551-4F4C-A54F-1783A4A2CCD3}" type="slidenum">
              <a:rPr lang="en-US" sz="1200">
                <a:latin typeface="Arial" charset="0"/>
              </a:rPr>
              <a:pPr algn="r" defTabSz="940973"/>
              <a:t>1</a:t>
            </a:fld>
            <a:endParaRPr lang="en-US" sz="1200" dirty="0">
              <a:latin typeface="Arial" charset="0"/>
            </a:endParaRPr>
          </a:p>
        </p:txBody>
      </p:sp>
      <p:sp>
        <p:nvSpPr>
          <p:cNvPr id="31748" name="Rectangle 2"/>
          <p:cNvSpPr>
            <a:spLocks noGrp="1" noRot="1" noChangeAspect="1" noChangeArrowheads="1" noTextEdit="1"/>
          </p:cNvSpPr>
          <p:nvPr>
            <p:ph type="sldImg"/>
          </p:nvPr>
        </p:nvSpPr>
        <p:spPr>
          <a:xfrm>
            <a:off x="1204913" y="700088"/>
            <a:ext cx="4694237" cy="3521075"/>
          </a:xfrm>
          <a:ln/>
        </p:spPr>
      </p:sp>
      <p:sp>
        <p:nvSpPr>
          <p:cNvPr id="31749" name="Rectangle 3"/>
          <p:cNvSpPr>
            <a:spLocks noGrp="1" noChangeArrowheads="1"/>
          </p:cNvSpPr>
          <p:nvPr>
            <p:ph type="body" idx="1"/>
          </p:nvPr>
        </p:nvSpPr>
        <p:spPr>
          <a:xfrm>
            <a:off x="710251" y="4460167"/>
            <a:ext cx="5686913" cy="4227700"/>
          </a:xfrm>
          <a:noFill/>
          <a:ln/>
        </p:spPr>
        <p:txBody>
          <a:bodyPr lIns="94159" tIns="47079" rIns="94159" bIns="47079"/>
          <a:lstStyle/>
          <a:p>
            <a:pPr eaLnBrk="1" hangingPunct="1"/>
            <a:r>
              <a:rPr lang="zh-CN" altLang="en-US" sz="3300" b="1" dirty="0"/>
              <a:t>美国</a:t>
            </a:r>
            <a:r>
              <a:rPr lang="en-US" sz="3300" b="1" dirty="0"/>
              <a:t> </a:t>
            </a:r>
            <a:r>
              <a:rPr lang="zh-CN" altLang="en-US" sz="3300" b="1" dirty="0"/>
              <a:t>侵权</a:t>
            </a:r>
            <a:r>
              <a:rPr lang="en-US" sz="3300" b="1" dirty="0"/>
              <a:t> </a:t>
            </a:r>
            <a:r>
              <a:rPr lang="zh-CN" altLang="en-US" sz="3300" b="1" dirty="0"/>
              <a:t>法</a:t>
            </a:r>
            <a:endParaRPr lang="en-US" altLang="zh-CN" sz="3300" b="1" dirty="0"/>
          </a:p>
          <a:p>
            <a:pPr eaLnBrk="1" hangingPunct="1"/>
            <a:r>
              <a:rPr lang="en-US" sz="3300" b="1" dirty="0" err="1"/>
              <a:t>měi</a:t>
            </a:r>
            <a:r>
              <a:rPr lang="en-US" sz="3300" b="1" dirty="0"/>
              <a:t> </a:t>
            </a:r>
            <a:r>
              <a:rPr lang="en-US" sz="3300" b="1" dirty="0" err="1"/>
              <a:t>guó</a:t>
            </a:r>
            <a:r>
              <a:rPr lang="en-US" sz="3300" b="1" dirty="0"/>
              <a:t>  </a:t>
            </a:r>
            <a:r>
              <a:rPr lang="en-US" sz="3300" b="1" dirty="0" err="1"/>
              <a:t>qīn</a:t>
            </a:r>
            <a:r>
              <a:rPr lang="en-US" sz="3300" b="1" dirty="0"/>
              <a:t> </a:t>
            </a:r>
            <a:r>
              <a:rPr lang="en-US" sz="3300" b="1" dirty="0" err="1"/>
              <a:t>quán</a:t>
            </a:r>
            <a:r>
              <a:rPr lang="en-US" sz="3300" b="1" dirty="0"/>
              <a:t>  </a:t>
            </a:r>
            <a:r>
              <a:rPr lang="en-US" sz="3300" b="1" dirty="0" err="1"/>
              <a:t>fǎ</a:t>
            </a:r>
            <a:r>
              <a:rPr lang="en-US" sz="3300" b="1" dirty="0"/>
              <a:t> </a:t>
            </a:r>
          </a:p>
        </p:txBody>
      </p:sp>
    </p:spTree>
    <p:extLst>
      <p:ext uri="{BB962C8B-B14F-4D97-AF65-F5344CB8AC3E}">
        <p14:creationId xmlns:p14="http://schemas.microsoft.com/office/powerpoint/2010/main" val="320618914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zh-CN" altLang="en-US" sz="3200" b="1" dirty="0"/>
              <a:t>义务</a:t>
            </a:r>
            <a:endParaRPr lang="en-US" altLang="zh-CN" sz="3200" b="1" dirty="0"/>
          </a:p>
          <a:p>
            <a:r>
              <a:rPr lang="en-US" sz="3200" b="1" dirty="0" err="1"/>
              <a:t>yì</a:t>
            </a:r>
            <a:r>
              <a:rPr lang="en-US" sz="3200" b="1" dirty="0"/>
              <a:t> </a:t>
            </a:r>
            <a:r>
              <a:rPr lang="en-US" sz="3200" b="1" dirty="0" err="1"/>
              <a:t>wù</a:t>
            </a:r>
            <a:r>
              <a:rPr lang="en-US" sz="3200" b="1" dirty="0"/>
              <a:t> </a:t>
            </a:r>
          </a:p>
          <a:p>
            <a:endParaRPr lang="en-US" sz="3200" b="1" dirty="0"/>
          </a:p>
          <a:p>
            <a:pPr defTabSz="924572">
              <a:defRPr/>
            </a:pPr>
            <a:r>
              <a:rPr lang="zh-CN" altLang="en-US" sz="3200" b="1" dirty="0"/>
              <a:t>在特殊情况下，逐项补偿原则或者政策令否决或限制特殊种类案件的责任，</a:t>
            </a:r>
            <a:r>
              <a:rPr lang="en-US" altLang="zh-CN" sz="3200" b="1" dirty="0" err="1"/>
              <a:t>zài</a:t>
            </a:r>
            <a:r>
              <a:rPr lang="en-US" altLang="zh-CN" sz="3200" b="1" dirty="0"/>
              <a:t> </a:t>
            </a:r>
            <a:r>
              <a:rPr lang="en-US" altLang="zh-CN" sz="3200" b="1" dirty="0" err="1"/>
              <a:t>tè</a:t>
            </a:r>
            <a:r>
              <a:rPr lang="en-US" altLang="zh-CN" sz="3200" b="1" dirty="0"/>
              <a:t> </a:t>
            </a:r>
            <a:r>
              <a:rPr lang="en-US" altLang="zh-CN" sz="3200" b="1" dirty="0" err="1"/>
              <a:t>shū</a:t>
            </a:r>
            <a:r>
              <a:rPr lang="en-US" altLang="zh-CN" sz="3200" b="1" dirty="0"/>
              <a:t> </a:t>
            </a:r>
            <a:r>
              <a:rPr lang="en-US" altLang="zh-CN" sz="3200" b="1" dirty="0" err="1"/>
              <a:t>qíng</a:t>
            </a:r>
            <a:r>
              <a:rPr lang="en-US" altLang="zh-CN" sz="3200" b="1" dirty="0"/>
              <a:t> </a:t>
            </a:r>
            <a:r>
              <a:rPr lang="en-US" altLang="zh-CN" sz="3200" b="1" dirty="0" err="1"/>
              <a:t>kuàng</a:t>
            </a:r>
            <a:r>
              <a:rPr lang="en-US" altLang="zh-CN" sz="3200" b="1" dirty="0"/>
              <a:t> </a:t>
            </a:r>
            <a:r>
              <a:rPr lang="en-US" altLang="zh-CN" sz="3200" b="1" dirty="0" err="1"/>
              <a:t>xià</a:t>
            </a:r>
            <a:r>
              <a:rPr lang="en-US" altLang="zh-CN" sz="3200" b="1" dirty="0"/>
              <a:t> </a:t>
            </a:r>
            <a:r>
              <a:rPr lang="zh-CN" altLang="en-US" sz="3200" b="1" dirty="0"/>
              <a:t>，</a:t>
            </a:r>
            <a:r>
              <a:rPr lang="en-US" altLang="zh-CN" sz="3200" b="1" dirty="0" err="1"/>
              <a:t>zhú</a:t>
            </a:r>
            <a:r>
              <a:rPr lang="en-US" altLang="zh-CN" sz="3200" b="1" dirty="0"/>
              <a:t> </a:t>
            </a:r>
            <a:r>
              <a:rPr lang="en-US" altLang="zh-CN" sz="3200" b="1" dirty="0" err="1"/>
              <a:t>xiàng</a:t>
            </a:r>
            <a:r>
              <a:rPr lang="en-US" altLang="zh-CN" sz="3200" b="1" dirty="0"/>
              <a:t> </a:t>
            </a:r>
            <a:r>
              <a:rPr lang="en-US" altLang="zh-CN" sz="3200" b="1" dirty="0" err="1"/>
              <a:t>bǔ</a:t>
            </a:r>
            <a:r>
              <a:rPr lang="en-US" altLang="zh-CN" sz="3200" b="1" dirty="0"/>
              <a:t> </a:t>
            </a:r>
            <a:r>
              <a:rPr lang="en-US" altLang="zh-CN" sz="3200" b="1" dirty="0" err="1"/>
              <a:t>cháng</a:t>
            </a:r>
            <a:r>
              <a:rPr lang="en-US" altLang="zh-CN" sz="3200" b="1" dirty="0"/>
              <a:t> </a:t>
            </a:r>
            <a:r>
              <a:rPr lang="en-US" altLang="zh-CN" sz="3200" b="1" dirty="0" err="1"/>
              <a:t>yuán</a:t>
            </a:r>
            <a:r>
              <a:rPr lang="en-US" altLang="zh-CN" sz="3200" b="1" dirty="0"/>
              <a:t> </a:t>
            </a:r>
            <a:r>
              <a:rPr lang="en-US" altLang="zh-CN" sz="3200" b="1" dirty="0" err="1"/>
              <a:t>zé</a:t>
            </a:r>
            <a:r>
              <a:rPr lang="en-US" altLang="zh-CN" sz="3200" b="1" dirty="0"/>
              <a:t> </a:t>
            </a:r>
            <a:r>
              <a:rPr lang="en-US" altLang="zh-CN" sz="3200" b="1" dirty="0" err="1"/>
              <a:t>huò</a:t>
            </a:r>
            <a:r>
              <a:rPr lang="en-US" altLang="zh-CN" sz="3200" b="1" dirty="0"/>
              <a:t> </a:t>
            </a:r>
            <a:r>
              <a:rPr lang="en-US" altLang="zh-CN" sz="3200" b="1" dirty="0" err="1"/>
              <a:t>zhě</a:t>
            </a:r>
            <a:r>
              <a:rPr lang="en-US" altLang="zh-CN" sz="3200" b="1" dirty="0"/>
              <a:t> </a:t>
            </a:r>
            <a:r>
              <a:rPr lang="en-US" altLang="zh-CN" sz="3200" b="1" dirty="0" err="1"/>
              <a:t>zhèng</a:t>
            </a:r>
            <a:r>
              <a:rPr lang="en-US" altLang="zh-CN" sz="3200" b="1" dirty="0"/>
              <a:t> </a:t>
            </a:r>
            <a:r>
              <a:rPr lang="en-US" altLang="zh-CN" sz="3200" b="1" dirty="0" err="1"/>
              <a:t>cè</a:t>
            </a:r>
            <a:r>
              <a:rPr lang="en-US" altLang="zh-CN" sz="3200" b="1" dirty="0"/>
              <a:t> </a:t>
            </a:r>
            <a:r>
              <a:rPr lang="en-US" altLang="zh-CN" sz="3200" b="1" dirty="0" err="1"/>
              <a:t>lìng</a:t>
            </a:r>
            <a:r>
              <a:rPr lang="en-US" altLang="zh-CN" sz="3200" b="1" dirty="0"/>
              <a:t> </a:t>
            </a:r>
            <a:r>
              <a:rPr lang="en-US" altLang="zh-CN" sz="3200" b="1" dirty="0" err="1"/>
              <a:t>fǒu</a:t>
            </a:r>
            <a:r>
              <a:rPr lang="en-US" altLang="zh-CN" sz="3200" b="1" dirty="0"/>
              <a:t> </a:t>
            </a:r>
            <a:r>
              <a:rPr lang="en-US" altLang="zh-CN" sz="3200" b="1" dirty="0" err="1"/>
              <a:t>jué</a:t>
            </a:r>
            <a:r>
              <a:rPr lang="en-US" altLang="zh-CN" sz="3200" b="1" dirty="0"/>
              <a:t> </a:t>
            </a:r>
            <a:r>
              <a:rPr lang="en-US" altLang="zh-CN" sz="3200" b="1" dirty="0" err="1"/>
              <a:t>huò</a:t>
            </a:r>
            <a:r>
              <a:rPr lang="en-US" altLang="zh-CN" sz="3200" b="1" dirty="0"/>
              <a:t> </a:t>
            </a:r>
            <a:r>
              <a:rPr lang="en-US" altLang="zh-CN" sz="3200" b="1" dirty="0" err="1"/>
              <a:t>xiàn</a:t>
            </a:r>
            <a:r>
              <a:rPr lang="en-US" altLang="zh-CN" sz="3200" b="1" dirty="0"/>
              <a:t> </a:t>
            </a:r>
            <a:r>
              <a:rPr lang="en-US" altLang="zh-CN" sz="3200" b="1" dirty="0" err="1"/>
              <a:t>zhì</a:t>
            </a:r>
            <a:r>
              <a:rPr lang="en-US" altLang="zh-CN" sz="3200" b="1" dirty="0"/>
              <a:t> </a:t>
            </a:r>
            <a:r>
              <a:rPr lang="en-US" altLang="zh-CN" sz="3200" b="1" dirty="0" err="1"/>
              <a:t>tè</a:t>
            </a:r>
            <a:r>
              <a:rPr lang="en-US" altLang="zh-CN" sz="3200" b="1" dirty="0"/>
              <a:t> </a:t>
            </a:r>
            <a:r>
              <a:rPr lang="en-US" altLang="zh-CN" sz="3200" b="1" dirty="0" err="1"/>
              <a:t>shū</a:t>
            </a:r>
            <a:r>
              <a:rPr lang="en-US" altLang="zh-CN" sz="3200" b="1" dirty="0"/>
              <a:t> </a:t>
            </a:r>
            <a:r>
              <a:rPr lang="en-US" altLang="zh-CN" sz="3200" b="1" dirty="0" err="1"/>
              <a:t>zhǒng</a:t>
            </a:r>
            <a:r>
              <a:rPr lang="en-US" altLang="zh-CN" sz="3200" b="1" dirty="0"/>
              <a:t> </a:t>
            </a:r>
            <a:r>
              <a:rPr lang="en-US" altLang="zh-CN" sz="3200" b="1" dirty="0" err="1"/>
              <a:t>lèi</a:t>
            </a:r>
            <a:r>
              <a:rPr lang="en-US" altLang="zh-CN" sz="3200" b="1" dirty="0"/>
              <a:t> </a:t>
            </a:r>
            <a:r>
              <a:rPr lang="en-US" altLang="zh-CN" sz="3200" b="1" dirty="0" err="1"/>
              <a:t>àn</a:t>
            </a:r>
            <a:r>
              <a:rPr lang="en-US" altLang="zh-CN" sz="3200" b="1" dirty="0"/>
              <a:t> </a:t>
            </a:r>
            <a:r>
              <a:rPr lang="en-US" altLang="zh-CN" sz="3200" b="1" dirty="0" err="1"/>
              <a:t>jiàn</a:t>
            </a:r>
            <a:r>
              <a:rPr lang="en-US" altLang="zh-CN" sz="3200" b="1" dirty="0"/>
              <a:t> de </a:t>
            </a:r>
            <a:r>
              <a:rPr lang="en-US" altLang="zh-CN" sz="3200" b="1" dirty="0" err="1"/>
              <a:t>zé</a:t>
            </a:r>
            <a:r>
              <a:rPr lang="en-US" altLang="zh-CN" sz="3200" b="1" dirty="0"/>
              <a:t> </a:t>
            </a:r>
            <a:r>
              <a:rPr lang="en-US" altLang="zh-CN" sz="3200" b="1" dirty="0" err="1"/>
              <a:t>rèn</a:t>
            </a:r>
            <a:r>
              <a:rPr lang="en-US" altLang="zh-CN" sz="3200" b="1" dirty="0"/>
              <a:t> </a:t>
            </a:r>
            <a:r>
              <a:rPr lang="zh-CN" altLang="en-US" sz="3200" b="1" dirty="0"/>
              <a:t>，</a:t>
            </a:r>
            <a:endParaRPr lang="en-US" altLang="zh-CN" sz="3200" b="1" dirty="0"/>
          </a:p>
          <a:p>
            <a:pPr defTabSz="924572">
              <a:defRPr/>
            </a:pPr>
            <a:r>
              <a:rPr lang="zh-CN" altLang="en-US" sz="3200" b="1" dirty="0"/>
              <a:t>法院可能裁决死者没有义务或者需要更改通常的合理注意义务。</a:t>
            </a:r>
            <a:endParaRPr lang="en-US" altLang="zh-CN" sz="3200" b="1" dirty="0"/>
          </a:p>
          <a:p>
            <a:pPr defTabSz="924572">
              <a:defRPr/>
            </a:pPr>
            <a:r>
              <a:rPr lang="en-US" altLang="zh-CN" sz="3200" b="1" dirty="0" err="1"/>
              <a:t>fǎ</a:t>
            </a:r>
            <a:r>
              <a:rPr lang="en-US" altLang="zh-CN" sz="3200" b="1" dirty="0"/>
              <a:t> </a:t>
            </a:r>
            <a:r>
              <a:rPr lang="en-US" altLang="zh-CN" sz="3200" b="1" dirty="0" err="1"/>
              <a:t>yuàn</a:t>
            </a:r>
            <a:r>
              <a:rPr lang="en-US" altLang="zh-CN" sz="3200" b="1" dirty="0"/>
              <a:t> </a:t>
            </a:r>
            <a:r>
              <a:rPr lang="en-US" altLang="zh-CN" sz="3200" b="1" dirty="0" err="1"/>
              <a:t>kě</a:t>
            </a:r>
            <a:r>
              <a:rPr lang="en-US" altLang="zh-CN" sz="3200" b="1" dirty="0"/>
              <a:t> </a:t>
            </a:r>
            <a:r>
              <a:rPr lang="en-US" altLang="zh-CN" sz="3200" b="1" dirty="0" err="1"/>
              <a:t>néng</a:t>
            </a:r>
            <a:r>
              <a:rPr lang="en-US" altLang="zh-CN" sz="3200" b="1" dirty="0"/>
              <a:t> </a:t>
            </a:r>
            <a:r>
              <a:rPr lang="en-US" altLang="zh-CN" sz="3200" b="1" dirty="0" err="1"/>
              <a:t>cái</a:t>
            </a:r>
            <a:r>
              <a:rPr lang="en-US" altLang="zh-CN" sz="3200" b="1" dirty="0"/>
              <a:t> </a:t>
            </a:r>
            <a:r>
              <a:rPr lang="en-US" altLang="zh-CN" sz="3200" b="1" dirty="0" err="1"/>
              <a:t>jué</a:t>
            </a:r>
            <a:r>
              <a:rPr lang="en-US" altLang="zh-CN" sz="3200" b="1" dirty="0"/>
              <a:t> </a:t>
            </a:r>
            <a:r>
              <a:rPr lang="en-US" altLang="zh-CN" sz="3200" b="1" dirty="0" err="1"/>
              <a:t>sǐ</a:t>
            </a:r>
            <a:r>
              <a:rPr lang="en-US" altLang="zh-CN" sz="3200" b="1" dirty="0"/>
              <a:t> </a:t>
            </a:r>
            <a:r>
              <a:rPr lang="en-US" altLang="zh-CN" sz="3200" b="1" dirty="0" err="1"/>
              <a:t>zhě</a:t>
            </a:r>
            <a:r>
              <a:rPr lang="en-US" altLang="zh-CN" sz="3200" b="1" dirty="0"/>
              <a:t> </a:t>
            </a:r>
            <a:r>
              <a:rPr lang="en-US" altLang="zh-CN" sz="3200" b="1" dirty="0" err="1"/>
              <a:t>méi</a:t>
            </a:r>
            <a:r>
              <a:rPr lang="en-US" altLang="zh-CN" sz="3200" b="1" dirty="0"/>
              <a:t> </a:t>
            </a:r>
            <a:r>
              <a:rPr lang="en-US" altLang="zh-CN" sz="3200" b="1" dirty="0" err="1"/>
              <a:t>yǒu</a:t>
            </a:r>
            <a:r>
              <a:rPr lang="en-US" altLang="zh-CN" sz="3200" b="1" dirty="0"/>
              <a:t> </a:t>
            </a:r>
            <a:r>
              <a:rPr lang="en-US" altLang="zh-CN" sz="3200" b="1" dirty="0" err="1"/>
              <a:t>yì</a:t>
            </a:r>
            <a:r>
              <a:rPr lang="en-US" altLang="zh-CN" sz="3200" b="1" dirty="0"/>
              <a:t> </a:t>
            </a:r>
            <a:r>
              <a:rPr lang="en-US" altLang="zh-CN" sz="3200" b="1" dirty="0" err="1"/>
              <a:t>wù</a:t>
            </a:r>
            <a:r>
              <a:rPr lang="en-US" altLang="zh-CN" sz="3200" b="1" dirty="0"/>
              <a:t> </a:t>
            </a:r>
            <a:r>
              <a:rPr lang="en-US" altLang="zh-CN" sz="3200" b="1" dirty="0" err="1"/>
              <a:t>huò</a:t>
            </a:r>
            <a:r>
              <a:rPr lang="en-US" altLang="zh-CN" sz="3200" b="1" dirty="0"/>
              <a:t> </a:t>
            </a:r>
            <a:r>
              <a:rPr lang="en-US" altLang="zh-CN" sz="3200" b="1" dirty="0" err="1"/>
              <a:t>zhě</a:t>
            </a:r>
            <a:r>
              <a:rPr lang="en-US" altLang="zh-CN" sz="3200" b="1" dirty="0"/>
              <a:t> </a:t>
            </a:r>
            <a:r>
              <a:rPr lang="en-US" altLang="zh-CN" sz="3200" b="1" dirty="0" err="1"/>
              <a:t>xū</a:t>
            </a:r>
            <a:r>
              <a:rPr lang="en-US" altLang="zh-CN" sz="3200" b="1" dirty="0"/>
              <a:t> </a:t>
            </a:r>
            <a:r>
              <a:rPr lang="en-US" altLang="zh-CN" sz="3200" b="1" dirty="0" err="1"/>
              <a:t>yào</a:t>
            </a:r>
            <a:r>
              <a:rPr lang="en-US" altLang="zh-CN" sz="3200" b="1" dirty="0"/>
              <a:t> </a:t>
            </a:r>
            <a:r>
              <a:rPr lang="en-US" altLang="zh-CN" sz="3200" b="1" dirty="0" err="1"/>
              <a:t>gèng</a:t>
            </a:r>
            <a:r>
              <a:rPr lang="en-US" altLang="zh-CN" sz="3200" b="1" dirty="0"/>
              <a:t> </a:t>
            </a:r>
            <a:r>
              <a:rPr lang="en-US" altLang="zh-CN" sz="3200" b="1" dirty="0" err="1"/>
              <a:t>gǎi</a:t>
            </a:r>
            <a:r>
              <a:rPr lang="en-US" altLang="zh-CN" sz="3200" b="1" dirty="0"/>
              <a:t> </a:t>
            </a:r>
            <a:r>
              <a:rPr lang="en-US" altLang="zh-CN" sz="3200" b="1" dirty="0" err="1"/>
              <a:t>tōng</a:t>
            </a:r>
            <a:r>
              <a:rPr lang="en-US" altLang="zh-CN" sz="3200" b="1" dirty="0"/>
              <a:t> </a:t>
            </a:r>
            <a:r>
              <a:rPr lang="en-US" altLang="zh-CN" sz="3200" b="1" dirty="0" err="1"/>
              <a:t>cháng</a:t>
            </a:r>
            <a:r>
              <a:rPr lang="en-US" altLang="zh-CN" sz="3200" b="1" dirty="0"/>
              <a:t> de </a:t>
            </a:r>
            <a:r>
              <a:rPr lang="en-US" altLang="zh-CN" sz="3200" b="1" dirty="0" err="1"/>
              <a:t>hé</a:t>
            </a:r>
            <a:r>
              <a:rPr lang="en-US" altLang="zh-CN" sz="3200" b="1" dirty="0"/>
              <a:t> </a:t>
            </a:r>
            <a:r>
              <a:rPr lang="en-US" altLang="zh-CN" sz="3200" b="1" dirty="0" err="1"/>
              <a:t>lǐ</a:t>
            </a:r>
            <a:r>
              <a:rPr lang="en-US" altLang="zh-CN" sz="3200" b="1" dirty="0"/>
              <a:t> </a:t>
            </a:r>
            <a:r>
              <a:rPr lang="en-US" altLang="zh-CN" sz="3200" b="1" dirty="0" err="1"/>
              <a:t>zhù</a:t>
            </a:r>
            <a:r>
              <a:rPr lang="en-US" altLang="zh-CN" sz="3200" b="1" dirty="0"/>
              <a:t> </a:t>
            </a:r>
            <a:r>
              <a:rPr lang="en-US" altLang="zh-CN" sz="3200" b="1" dirty="0" err="1"/>
              <a:t>yì</a:t>
            </a:r>
            <a:r>
              <a:rPr lang="en-US" altLang="zh-CN" sz="3200" b="1" dirty="0"/>
              <a:t> </a:t>
            </a:r>
            <a:r>
              <a:rPr lang="en-US" altLang="zh-CN" sz="3200" b="1" dirty="0" err="1"/>
              <a:t>yì</a:t>
            </a:r>
            <a:r>
              <a:rPr lang="en-US" altLang="zh-CN" sz="3200" b="1" dirty="0"/>
              <a:t> </a:t>
            </a:r>
            <a:r>
              <a:rPr lang="en-US" altLang="zh-CN" sz="3200" b="1" dirty="0" err="1"/>
              <a:t>wù</a:t>
            </a:r>
            <a:r>
              <a:rPr lang="en-US" altLang="zh-CN" sz="3200" b="1" dirty="0"/>
              <a:t> </a:t>
            </a:r>
            <a:r>
              <a:rPr lang="zh-CN" altLang="en-US" sz="3200" b="1" dirty="0"/>
              <a:t>。</a:t>
            </a:r>
          </a:p>
        </p:txBody>
      </p:sp>
      <p:sp>
        <p:nvSpPr>
          <p:cNvPr id="4" name="Slide Number Placeholder 3"/>
          <p:cNvSpPr>
            <a:spLocks noGrp="1"/>
          </p:cNvSpPr>
          <p:nvPr>
            <p:ph type="sldNum" sz="quarter" idx="10"/>
          </p:nvPr>
        </p:nvSpPr>
        <p:spPr/>
        <p:txBody>
          <a:bodyPr/>
          <a:lstStyle/>
          <a:p>
            <a:pPr>
              <a:defRPr/>
            </a:pPr>
            <a:fld id="{2529D8AA-B46E-4095-82CC-7BBA4D3D190B}" type="slidenum">
              <a:rPr lang="en-US" smtClean="0"/>
              <a:pPr>
                <a:defRPr/>
              </a:pPr>
              <a:t>11</a:t>
            </a:fld>
            <a:endParaRPr lang="en-US"/>
          </a:p>
        </p:txBody>
      </p:sp>
    </p:spTree>
    <p:extLst>
      <p:ext uri="{BB962C8B-B14F-4D97-AF65-F5344CB8AC3E}">
        <p14:creationId xmlns:p14="http://schemas.microsoft.com/office/powerpoint/2010/main" val="376353803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zh-CN" altLang="en-US" sz="3200" b="1" dirty="0"/>
              <a:t>法官和陪审团</a:t>
            </a:r>
            <a:endParaRPr lang="en-US" altLang="zh-CN" sz="3200" b="1" dirty="0"/>
          </a:p>
          <a:p>
            <a:r>
              <a:rPr lang="en-US" sz="3200" b="1" dirty="0" err="1"/>
              <a:t>fǎ</a:t>
            </a:r>
            <a:r>
              <a:rPr lang="en-US" sz="3200" b="1" dirty="0"/>
              <a:t> </a:t>
            </a:r>
            <a:r>
              <a:rPr lang="en-US" sz="3200" b="1" dirty="0" err="1"/>
              <a:t>guān</a:t>
            </a:r>
            <a:r>
              <a:rPr lang="en-US" sz="3200" b="1" dirty="0"/>
              <a:t> </a:t>
            </a:r>
            <a:r>
              <a:rPr lang="en-US" sz="3200" b="1" dirty="0" err="1"/>
              <a:t>hé</a:t>
            </a:r>
            <a:r>
              <a:rPr lang="en-US" sz="3200" b="1" dirty="0"/>
              <a:t> </a:t>
            </a:r>
            <a:r>
              <a:rPr lang="en-US" sz="3200" b="1" dirty="0" err="1"/>
              <a:t>péi</a:t>
            </a:r>
            <a:r>
              <a:rPr lang="en-US" sz="3200" b="1" dirty="0"/>
              <a:t> </a:t>
            </a:r>
            <a:r>
              <a:rPr lang="en-US" sz="3200" b="1" dirty="0" err="1"/>
              <a:t>shěn</a:t>
            </a:r>
            <a:r>
              <a:rPr lang="en-US" sz="3200" b="1" dirty="0"/>
              <a:t> </a:t>
            </a:r>
            <a:r>
              <a:rPr lang="en-US" sz="3200" b="1" dirty="0" err="1"/>
              <a:t>tuán</a:t>
            </a:r>
            <a:r>
              <a:rPr lang="en-US" sz="3200" b="1" dirty="0"/>
              <a:t> </a:t>
            </a:r>
          </a:p>
          <a:p>
            <a:endParaRPr lang="en-US" sz="3200" b="1" dirty="0"/>
          </a:p>
          <a:p>
            <a:pPr defTabSz="924572">
              <a:defRPr/>
            </a:pPr>
            <a:r>
              <a:rPr lang="zh-CN" altLang="en-US" sz="3200" b="1" dirty="0"/>
              <a:t>当根据所有证据，合理想法和行为人的行为产生关联的事实不同时，</a:t>
            </a:r>
          </a:p>
          <a:p>
            <a:r>
              <a:rPr lang="en-US" sz="3200" b="1" dirty="0" err="1"/>
              <a:t>dāng</a:t>
            </a:r>
            <a:r>
              <a:rPr lang="en-US" sz="3200" b="1" dirty="0"/>
              <a:t> </a:t>
            </a:r>
            <a:r>
              <a:rPr lang="en-US" sz="3200" b="1" dirty="0" err="1"/>
              <a:t>gēn</a:t>
            </a:r>
            <a:r>
              <a:rPr lang="en-US" sz="3200" b="1" dirty="0"/>
              <a:t> </a:t>
            </a:r>
            <a:r>
              <a:rPr lang="en-US" sz="3200" b="1" dirty="0" err="1"/>
              <a:t>jù</a:t>
            </a:r>
            <a:r>
              <a:rPr lang="en-US" sz="3200" b="1" dirty="0"/>
              <a:t> </a:t>
            </a:r>
            <a:r>
              <a:rPr lang="en-US" sz="3200" b="1" dirty="0" err="1"/>
              <a:t>suǒ</a:t>
            </a:r>
            <a:r>
              <a:rPr lang="en-US" sz="3200" b="1" dirty="0"/>
              <a:t> </a:t>
            </a:r>
            <a:r>
              <a:rPr lang="en-US" sz="3200" b="1" dirty="0" err="1"/>
              <a:t>yǒu</a:t>
            </a:r>
            <a:r>
              <a:rPr lang="en-US" sz="3200" b="1" dirty="0"/>
              <a:t> </a:t>
            </a:r>
            <a:r>
              <a:rPr lang="en-US" sz="3200" b="1" dirty="0" err="1"/>
              <a:t>zhèng</a:t>
            </a:r>
            <a:r>
              <a:rPr lang="en-US" sz="3200" b="1" dirty="0"/>
              <a:t> </a:t>
            </a:r>
            <a:r>
              <a:rPr lang="en-US" sz="3200" b="1" dirty="0" err="1"/>
              <a:t>jù</a:t>
            </a:r>
            <a:r>
              <a:rPr lang="en-US" sz="3200" b="1" dirty="0"/>
              <a:t> ，</a:t>
            </a:r>
            <a:r>
              <a:rPr lang="en-US" sz="3200" b="1" dirty="0" err="1"/>
              <a:t>hé</a:t>
            </a:r>
            <a:r>
              <a:rPr lang="en-US" sz="3200" b="1" dirty="0"/>
              <a:t> </a:t>
            </a:r>
            <a:r>
              <a:rPr lang="en-US" sz="3200" b="1" dirty="0" err="1"/>
              <a:t>lǐ</a:t>
            </a:r>
            <a:r>
              <a:rPr lang="en-US" sz="3200" b="1" dirty="0"/>
              <a:t> </a:t>
            </a:r>
            <a:r>
              <a:rPr lang="en-US" sz="3200" b="1" dirty="0" err="1"/>
              <a:t>xiǎng</a:t>
            </a:r>
            <a:r>
              <a:rPr lang="en-US" sz="3200" b="1" dirty="0"/>
              <a:t> </a:t>
            </a:r>
            <a:r>
              <a:rPr lang="en-US" sz="3200" b="1" dirty="0" err="1"/>
              <a:t>fǎ</a:t>
            </a:r>
            <a:r>
              <a:rPr lang="en-US" sz="3200" b="1" dirty="0"/>
              <a:t> </a:t>
            </a:r>
            <a:r>
              <a:rPr lang="en-US" sz="3200" b="1" dirty="0" err="1"/>
              <a:t>hé</a:t>
            </a:r>
            <a:r>
              <a:rPr lang="en-US" sz="3200" b="1" dirty="0"/>
              <a:t> </a:t>
            </a:r>
            <a:r>
              <a:rPr lang="en-US" sz="3200" b="1" dirty="0" err="1"/>
              <a:t>xíng</a:t>
            </a:r>
            <a:r>
              <a:rPr lang="en-US" sz="3200" b="1" dirty="0"/>
              <a:t> </a:t>
            </a:r>
            <a:r>
              <a:rPr lang="en-US" sz="3200" b="1" dirty="0" err="1"/>
              <a:t>wéi</a:t>
            </a:r>
            <a:r>
              <a:rPr lang="en-US" sz="3200" b="1" dirty="0"/>
              <a:t> </a:t>
            </a:r>
            <a:r>
              <a:rPr lang="en-US" sz="3200" b="1" dirty="0" err="1"/>
              <a:t>rén</a:t>
            </a:r>
            <a:r>
              <a:rPr lang="en-US" sz="3200" b="1" dirty="0"/>
              <a:t> de </a:t>
            </a:r>
            <a:r>
              <a:rPr lang="en-US" sz="3200" b="1" dirty="0" err="1"/>
              <a:t>xíng</a:t>
            </a:r>
            <a:r>
              <a:rPr lang="en-US" sz="3200" b="1" dirty="0"/>
              <a:t> </a:t>
            </a:r>
            <a:r>
              <a:rPr lang="en-US" sz="3200" b="1" dirty="0" err="1"/>
              <a:t>wéi</a:t>
            </a:r>
            <a:r>
              <a:rPr lang="en-US" sz="3200" b="1" dirty="0"/>
              <a:t> </a:t>
            </a:r>
            <a:r>
              <a:rPr lang="en-US" sz="3200" b="1" dirty="0" err="1"/>
              <a:t>chǎn</a:t>
            </a:r>
            <a:r>
              <a:rPr lang="en-US" sz="3200" b="1" dirty="0"/>
              <a:t> </a:t>
            </a:r>
            <a:r>
              <a:rPr lang="en-US" sz="3200" b="1" dirty="0" err="1"/>
              <a:t>shēng</a:t>
            </a:r>
            <a:r>
              <a:rPr lang="en-US" sz="3200" b="1" dirty="0"/>
              <a:t> </a:t>
            </a:r>
            <a:r>
              <a:rPr lang="en-US" sz="3200" b="1" dirty="0" err="1"/>
              <a:t>guān</a:t>
            </a:r>
            <a:r>
              <a:rPr lang="en-US" sz="3200" b="1" dirty="0"/>
              <a:t> </a:t>
            </a:r>
            <a:r>
              <a:rPr lang="en-US" sz="3200" b="1" dirty="0" err="1"/>
              <a:t>lián</a:t>
            </a:r>
            <a:r>
              <a:rPr lang="en-US" sz="3200" b="1" dirty="0"/>
              <a:t> de </a:t>
            </a:r>
            <a:r>
              <a:rPr lang="en-US" sz="3200" b="1" dirty="0" err="1"/>
              <a:t>shì</a:t>
            </a:r>
            <a:r>
              <a:rPr lang="en-US" sz="3200" b="1" dirty="0"/>
              <a:t> </a:t>
            </a:r>
            <a:r>
              <a:rPr lang="en-US" sz="3200" b="1" dirty="0" err="1"/>
              <a:t>shí</a:t>
            </a:r>
            <a:r>
              <a:rPr lang="en-US" sz="3200" b="1" dirty="0"/>
              <a:t> </a:t>
            </a:r>
            <a:r>
              <a:rPr lang="en-US" sz="3200" b="1" dirty="0" err="1"/>
              <a:t>bú</a:t>
            </a:r>
            <a:r>
              <a:rPr lang="en-US" sz="3200" b="1" dirty="0"/>
              <a:t> </a:t>
            </a:r>
            <a:r>
              <a:rPr lang="en-US" sz="3200" b="1" dirty="0" err="1"/>
              <a:t>tóng</a:t>
            </a:r>
            <a:r>
              <a:rPr lang="en-US" sz="3200" b="1" dirty="0"/>
              <a:t> </a:t>
            </a:r>
            <a:r>
              <a:rPr lang="en-US" sz="3200" b="1" dirty="0" err="1"/>
              <a:t>shí</a:t>
            </a:r>
            <a:r>
              <a:rPr lang="en-US" sz="3200" b="1" dirty="0"/>
              <a:t> ，</a:t>
            </a:r>
          </a:p>
          <a:p>
            <a:endParaRPr lang="en-US" sz="3200" b="1" dirty="0"/>
          </a:p>
          <a:p>
            <a:endParaRPr lang="en-US" sz="3200" b="1" dirty="0"/>
          </a:p>
          <a:p>
            <a:r>
              <a:rPr lang="zh-CN" altLang="en-US" sz="3200" b="1" dirty="0"/>
              <a:t>陪审团有确定那些事实的职责。</a:t>
            </a:r>
            <a:endParaRPr lang="en-US" sz="3200" b="1" dirty="0"/>
          </a:p>
          <a:p>
            <a:r>
              <a:rPr lang="en-US" sz="3200" b="1" dirty="0" err="1"/>
              <a:t>péi</a:t>
            </a:r>
            <a:r>
              <a:rPr lang="en-US" sz="3200" b="1" dirty="0"/>
              <a:t> </a:t>
            </a:r>
            <a:r>
              <a:rPr lang="en-US" sz="3200" b="1" dirty="0" err="1"/>
              <a:t>shěn</a:t>
            </a:r>
            <a:r>
              <a:rPr lang="en-US" sz="3200" b="1" dirty="0"/>
              <a:t> </a:t>
            </a:r>
            <a:r>
              <a:rPr lang="en-US" sz="3200" b="1" dirty="0" err="1"/>
              <a:t>tuán</a:t>
            </a:r>
            <a:r>
              <a:rPr lang="en-US" sz="3200" b="1" dirty="0"/>
              <a:t> </a:t>
            </a:r>
            <a:r>
              <a:rPr lang="en-US" sz="3200" b="1" dirty="0" err="1"/>
              <a:t>yǒu</a:t>
            </a:r>
            <a:r>
              <a:rPr lang="en-US" sz="3200" b="1" dirty="0"/>
              <a:t> </a:t>
            </a:r>
            <a:r>
              <a:rPr lang="en-US" sz="3200" b="1" dirty="0" err="1"/>
              <a:t>què</a:t>
            </a:r>
            <a:r>
              <a:rPr lang="en-US" sz="3200" b="1" dirty="0"/>
              <a:t> </a:t>
            </a:r>
            <a:r>
              <a:rPr lang="en-US" sz="3200" b="1" dirty="0" err="1"/>
              <a:t>dìng</a:t>
            </a:r>
            <a:r>
              <a:rPr lang="en-US" sz="3200" b="1" dirty="0"/>
              <a:t> </a:t>
            </a:r>
            <a:r>
              <a:rPr lang="en-US" sz="3200" b="1" dirty="0" err="1"/>
              <a:t>nà</a:t>
            </a:r>
            <a:r>
              <a:rPr lang="en-US" sz="3200" b="1" dirty="0"/>
              <a:t> </a:t>
            </a:r>
            <a:r>
              <a:rPr lang="en-US" sz="3200" b="1" dirty="0" err="1"/>
              <a:t>xiē</a:t>
            </a:r>
            <a:r>
              <a:rPr lang="en-US" sz="3200" b="1" dirty="0"/>
              <a:t> </a:t>
            </a:r>
            <a:r>
              <a:rPr lang="en-US" sz="3200" b="1" dirty="0" err="1"/>
              <a:t>shì</a:t>
            </a:r>
            <a:r>
              <a:rPr lang="en-US" sz="3200" b="1" dirty="0"/>
              <a:t> </a:t>
            </a:r>
            <a:r>
              <a:rPr lang="en-US" sz="3200" b="1" dirty="0" err="1"/>
              <a:t>shí</a:t>
            </a:r>
            <a:r>
              <a:rPr lang="en-US" sz="3200" b="1" dirty="0"/>
              <a:t> de </a:t>
            </a:r>
            <a:r>
              <a:rPr lang="en-US" sz="3200" b="1" dirty="0" err="1"/>
              <a:t>zhí</a:t>
            </a:r>
            <a:r>
              <a:rPr lang="en-US" sz="3200" b="1" dirty="0"/>
              <a:t> </a:t>
            </a:r>
            <a:r>
              <a:rPr lang="en-US" sz="3200" b="1" dirty="0" err="1"/>
              <a:t>zé</a:t>
            </a:r>
            <a:r>
              <a:rPr lang="en-US" sz="3200" b="1" dirty="0"/>
              <a:t> 。</a:t>
            </a:r>
          </a:p>
        </p:txBody>
      </p:sp>
      <p:sp>
        <p:nvSpPr>
          <p:cNvPr id="4" name="Slide Number Placeholder 3"/>
          <p:cNvSpPr>
            <a:spLocks noGrp="1"/>
          </p:cNvSpPr>
          <p:nvPr>
            <p:ph type="sldNum" sz="quarter" idx="10"/>
          </p:nvPr>
        </p:nvSpPr>
        <p:spPr/>
        <p:txBody>
          <a:bodyPr/>
          <a:lstStyle/>
          <a:p>
            <a:pPr>
              <a:defRPr/>
            </a:pPr>
            <a:fld id="{2529D8AA-B46E-4095-82CC-7BBA4D3D190B}" type="slidenum">
              <a:rPr lang="en-US" smtClean="0"/>
              <a:pPr>
                <a:defRPr/>
              </a:pPr>
              <a:t>12</a:t>
            </a:fld>
            <a:endParaRPr lang="en-US"/>
          </a:p>
        </p:txBody>
      </p:sp>
    </p:spTree>
    <p:extLst>
      <p:ext uri="{BB962C8B-B14F-4D97-AF65-F5344CB8AC3E}">
        <p14:creationId xmlns:p14="http://schemas.microsoft.com/office/powerpoint/2010/main" val="276738492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zh-CN" altLang="en-US" sz="3200" b="1" dirty="0"/>
              <a:t>法官和陪审团</a:t>
            </a:r>
            <a:endParaRPr lang="en-US" altLang="zh-CN" sz="3200" b="1" dirty="0"/>
          </a:p>
          <a:p>
            <a:r>
              <a:rPr lang="en-US" sz="3200" b="1" dirty="0" err="1"/>
              <a:t>fǎ</a:t>
            </a:r>
            <a:r>
              <a:rPr lang="en-US" sz="3200" b="1" dirty="0"/>
              <a:t> </a:t>
            </a:r>
            <a:r>
              <a:rPr lang="en-US" sz="3200" b="1" dirty="0" err="1"/>
              <a:t>guān</a:t>
            </a:r>
            <a:r>
              <a:rPr lang="en-US" sz="3200" b="1" dirty="0"/>
              <a:t> </a:t>
            </a:r>
            <a:r>
              <a:rPr lang="en-US" sz="3200" b="1" dirty="0" err="1"/>
              <a:t>hé</a:t>
            </a:r>
            <a:r>
              <a:rPr lang="en-US" sz="3200" b="1" dirty="0"/>
              <a:t> </a:t>
            </a:r>
            <a:r>
              <a:rPr lang="en-US" sz="3200" b="1" dirty="0" err="1"/>
              <a:t>péi</a:t>
            </a:r>
            <a:r>
              <a:rPr lang="en-US" sz="3200" b="1" dirty="0"/>
              <a:t> </a:t>
            </a:r>
            <a:r>
              <a:rPr lang="en-US" sz="3200" b="1" dirty="0" err="1"/>
              <a:t>shěn</a:t>
            </a:r>
            <a:r>
              <a:rPr lang="en-US" sz="3200" b="1" dirty="0"/>
              <a:t> </a:t>
            </a:r>
            <a:r>
              <a:rPr lang="en-US" sz="3200" b="1" dirty="0" err="1"/>
              <a:t>tuán</a:t>
            </a:r>
            <a:r>
              <a:rPr lang="en-US" sz="3200" b="1" dirty="0"/>
              <a:t> </a:t>
            </a:r>
          </a:p>
          <a:p>
            <a:endParaRPr lang="en-US" sz="3200" b="1" dirty="0"/>
          </a:p>
          <a:p>
            <a:pPr defTabSz="924572">
              <a:defRPr/>
            </a:pPr>
            <a:r>
              <a:rPr lang="en-US" sz="3200" b="1" dirty="0" err="1"/>
              <a:t>当根据行为人的行为相关的事实，合理想法和该行为是否缺乏合理注意不同时</a:t>
            </a:r>
            <a:r>
              <a:rPr lang="en-US" sz="3200" b="1" dirty="0"/>
              <a:t>，</a:t>
            </a:r>
            <a:endParaRPr lang="zh-CN" altLang="en-US" sz="3200" b="1" dirty="0"/>
          </a:p>
          <a:p>
            <a:r>
              <a:rPr lang="en-US" sz="3200" b="1" dirty="0" err="1"/>
              <a:t>dāng</a:t>
            </a:r>
            <a:r>
              <a:rPr lang="en-US" sz="3200" b="1" dirty="0"/>
              <a:t> </a:t>
            </a:r>
            <a:r>
              <a:rPr lang="en-US" sz="3200" b="1" dirty="0" err="1"/>
              <a:t>gēn</a:t>
            </a:r>
            <a:r>
              <a:rPr lang="en-US" sz="3200" b="1" dirty="0"/>
              <a:t> </a:t>
            </a:r>
            <a:r>
              <a:rPr lang="en-US" sz="3200" b="1" dirty="0" err="1"/>
              <a:t>jù</a:t>
            </a:r>
            <a:r>
              <a:rPr lang="en-US" sz="3200" b="1" dirty="0"/>
              <a:t> </a:t>
            </a:r>
            <a:r>
              <a:rPr lang="en-US" sz="3200" b="1" dirty="0" err="1"/>
              <a:t>xíng</a:t>
            </a:r>
            <a:r>
              <a:rPr lang="en-US" sz="3200" b="1" dirty="0"/>
              <a:t> </a:t>
            </a:r>
            <a:r>
              <a:rPr lang="en-US" sz="3200" b="1" dirty="0" err="1"/>
              <a:t>wéi</a:t>
            </a:r>
            <a:r>
              <a:rPr lang="en-US" sz="3200" b="1" dirty="0"/>
              <a:t> </a:t>
            </a:r>
            <a:r>
              <a:rPr lang="en-US" sz="3200" b="1" dirty="0" err="1"/>
              <a:t>rén</a:t>
            </a:r>
            <a:r>
              <a:rPr lang="en-US" sz="3200" b="1" dirty="0"/>
              <a:t> de </a:t>
            </a:r>
            <a:r>
              <a:rPr lang="en-US" sz="3200" b="1" dirty="0" err="1"/>
              <a:t>háng</a:t>
            </a:r>
            <a:r>
              <a:rPr lang="en-US" sz="3200" b="1" dirty="0"/>
              <a:t> </a:t>
            </a:r>
            <a:r>
              <a:rPr lang="en-US" sz="3200" b="1" dirty="0" err="1"/>
              <a:t>wéi</a:t>
            </a:r>
            <a:r>
              <a:rPr lang="en-US" sz="3200" b="1" dirty="0"/>
              <a:t> </a:t>
            </a:r>
            <a:r>
              <a:rPr lang="en-US" sz="3200" b="1" dirty="0" err="1"/>
              <a:t>xiàng</a:t>
            </a:r>
            <a:r>
              <a:rPr lang="en-US" sz="3200" b="1" dirty="0"/>
              <a:t> </a:t>
            </a:r>
            <a:r>
              <a:rPr lang="en-US" sz="3200" b="1" dirty="0" err="1"/>
              <a:t>guān</a:t>
            </a:r>
            <a:r>
              <a:rPr lang="en-US" sz="3200" b="1" dirty="0"/>
              <a:t> de </a:t>
            </a:r>
            <a:r>
              <a:rPr lang="en-US" sz="3200" b="1" dirty="0" err="1"/>
              <a:t>shì</a:t>
            </a:r>
            <a:r>
              <a:rPr lang="en-US" sz="3200" b="1" dirty="0"/>
              <a:t> </a:t>
            </a:r>
            <a:r>
              <a:rPr lang="en-US" sz="3200" b="1" dirty="0" err="1"/>
              <a:t>shí</a:t>
            </a:r>
            <a:r>
              <a:rPr lang="en-US" sz="3200" b="1" dirty="0"/>
              <a:t> ，</a:t>
            </a:r>
            <a:r>
              <a:rPr lang="en-US" sz="3200" b="1" dirty="0" err="1"/>
              <a:t>hé</a:t>
            </a:r>
            <a:r>
              <a:rPr lang="en-US" sz="3200" b="1" dirty="0"/>
              <a:t> </a:t>
            </a:r>
            <a:r>
              <a:rPr lang="en-US" sz="3200" b="1" dirty="0" err="1"/>
              <a:t>lǐ</a:t>
            </a:r>
            <a:r>
              <a:rPr lang="en-US" sz="3200" b="1" dirty="0"/>
              <a:t> </a:t>
            </a:r>
            <a:r>
              <a:rPr lang="en-US" sz="3200" b="1" dirty="0" err="1"/>
              <a:t>xiǎng</a:t>
            </a:r>
            <a:r>
              <a:rPr lang="en-US" sz="3200" b="1" dirty="0"/>
              <a:t> </a:t>
            </a:r>
            <a:r>
              <a:rPr lang="en-US" sz="3200" b="1" dirty="0" err="1"/>
              <a:t>fǎ</a:t>
            </a:r>
            <a:r>
              <a:rPr lang="en-US" sz="3200" b="1" dirty="0"/>
              <a:t> </a:t>
            </a:r>
            <a:r>
              <a:rPr lang="en-US" sz="3200" b="1" dirty="0" err="1"/>
              <a:t>hé</a:t>
            </a:r>
            <a:r>
              <a:rPr lang="en-US" sz="3200" b="1" dirty="0"/>
              <a:t> </a:t>
            </a:r>
            <a:r>
              <a:rPr lang="en-US" sz="3200" b="1" dirty="0" err="1"/>
              <a:t>gāi</a:t>
            </a:r>
            <a:r>
              <a:rPr lang="en-US" sz="3200" b="1" dirty="0"/>
              <a:t> </a:t>
            </a:r>
            <a:r>
              <a:rPr lang="en-US" sz="3200" b="1" dirty="0" err="1"/>
              <a:t>xíng</a:t>
            </a:r>
            <a:r>
              <a:rPr lang="en-US" sz="3200" b="1" dirty="0"/>
              <a:t> </a:t>
            </a:r>
            <a:r>
              <a:rPr lang="en-US" sz="3200" b="1" dirty="0" err="1"/>
              <a:t>wéi</a:t>
            </a:r>
            <a:r>
              <a:rPr lang="en-US" sz="3200" b="1" dirty="0"/>
              <a:t> </a:t>
            </a:r>
            <a:r>
              <a:rPr lang="en-US" sz="3200" b="1" dirty="0" err="1"/>
              <a:t>shì</a:t>
            </a:r>
            <a:r>
              <a:rPr lang="en-US" sz="3200" b="1" dirty="0"/>
              <a:t> </a:t>
            </a:r>
            <a:r>
              <a:rPr lang="en-US" sz="3200" b="1" dirty="0" err="1"/>
              <a:t>fǒu</a:t>
            </a:r>
            <a:r>
              <a:rPr lang="en-US" sz="3200" b="1" dirty="0"/>
              <a:t> </a:t>
            </a:r>
            <a:r>
              <a:rPr lang="en-US" sz="3200" b="1" dirty="0" err="1"/>
              <a:t>quē</a:t>
            </a:r>
            <a:r>
              <a:rPr lang="en-US" sz="3200" b="1" dirty="0"/>
              <a:t> </a:t>
            </a:r>
            <a:r>
              <a:rPr lang="en-US" sz="3200" b="1" dirty="0" err="1"/>
              <a:t>fá</a:t>
            </a:r>
            <a:r>
              <a:rPr lang="en-US" sz="3200" b="1" dirty="0"/>
              <a:t> </a:t>
            </a:r>
            <a:r>
              <a:rPr lang="en-US" sz="3200" b="1" dirty="0" err="1"/>
              <a:t>hé</a:t>
            </a:r>
            <a:r>
              <a:rPr lang="en-US" sz="3200" b="1" dirty="0"/>
              <a:t> </a:t>
            </a:r>
            <a:r>
              <a:rPr lang="en-US" sz="3200" b="1" dirty="0" err="1"/>
              <a:t>lǐ</a:t>
            </a:r>
            <a:r>
              <a:rPr lang="en-US" sz="3200" b="1" dirty="0"/>
              <a:t> </a:t>
            </a:r>
            <a:r>
              <a:rPr lang="en-US" sz="3200" b="1" dirty="0" err="1"/>
              <a:t>zhù</a:t>
            </a:r>
            <a:r>
              <a:rPr lang="en-US" sz="3200" b="1" dirty="0"/>
              <a:t> </a:t>
            </a:r>
            <a:r>
              <a:rPr lang="en-US" sz="3200" b="1" dirty="0" err="1"/>
              <a:t>yì</a:t>
            </a:r>
            <a:r>
              <a:rPr lang="en-US" sz="3200" b="1" dirty="0"/>
              <a:t> </a:t>
            </a:r>
            <a:r>
              <a:rPr lang="en-US" sz="3200" b="1" dirty="0" err="1"/>
              <a:t>bú</a:t>
            </a:r>
            <a:r>
              <a:rPr lang="en-US" sz="3200" b="1" dirty="0"/>
              <a:t> </a:t>
            </a:r>
            <a:r>
              <a:rPr lang="en-US" sz="3200" b="1" dirty="0" err="1"/>
              <a:t>tóng</a:t>
            </a:r>
            <a:r>
              <a:rPr lang="en-US" sz="3200" b="1" dirty="0"/>
              <a:t> </a:t>
            </a:r>
            <a:r>
              <a:rPr lang="en-US" sz="3200" b="1" dirty="0" err="1"/>
              <a:t>shí</a:t>
            </a:r>
            <a:r>
              <a:rPr lang="en-US" sz="3200" b="1" dirty="0"/>
              <a:t> ，</a:t>
            </a:r>
          </a:p>
          <a:p>
            <a:endParaRPr lang="en-US" sz="3200" b="1" dirty="0"/>
          </a:p>
          <a:p>
            <a:r>
              <a:rPr lang="en-US" sz="3200" b="1" dirty="0" err="1"/>
              <a:t>陪审团有确定的职责</a:t>
            </a:r>
            <a:r>
              <a:rPr lang="en-US" sz="3200" b="1" dirty="0"/>
              <a:t>。</a:t>
            </a:r>
          </a:p>
          <a:p>
            <a:r>
              <a:rPr lang="en-US" sz="3200" b="1" dirty="0" err="1"/>
              <a:t>péi</a:t>
            </a:r>
            <a:r>
              <a:rPr lang="en-US" sz="3200" b="1" dirty="0"/>
              <a:t> </a:t>
            </a:r>
            <a:r>
              <a:rPr lang="en-US" sz="3200" b="1" dirty="0" err="1"/>
              <a:t>shěn</a:t>
            </a:r>
            <a:r>
              <a:rPr lang="en-US" sz="3200" b="1" dirty="0"/>
              <a:t> </a:t>
            </a:r>
            <a:r>
              <a:rPr lang="en-US" sz="3200" b="1" dirty="0" err="1"/>
              <a:t>tuán</a:t>
            </a:r>
            <a:r>
              <a:rPr lang="en-US" sz="3200" b="1" dirty="0"/>
              <a:t> </a:t>
            </a:r>
            <a:r>
              <a:rPr lang="en-US" sz="3200" b="1" dirty="0" err="1"/>
              <a:t>yǒu</a:t>
            </a:r>
            <a:r>
              <a:rPr lang="en-US" sz="3200" b="1" dirty="0"/>
              <a:t> </a:t>
            </a:r>
            <a:r>
              <a:rPr lang="en-US" sz="3200" b="1" dirty="0" err="1"/>
              <a:t>què</a:t>
            </a:r>
            <a:r>
              <a:rPr lang="en-US" sz="3200" b="1" dirty="0"/>
              <a:t> </a:t>
            </a:r>
            <a:r>
              <a:rPr lang="en-US" sz="3200" b="1" dirty="0" err="1"/>
              <a:t>dìng</a:t>
            </a:r>
            <a:r>
              <a:rPr lang="en-US" sz="3200" b="1" dirty="0"/>
              <a:t> de </a:t>
            </a:r>
            <a:r>
              <a:rPr lang="en-US" sz="3200" b="1" dirty="0" err="1"/>
              <a:t>zhí</a:t>
            </a:r>
            <a:r>
              <a:rPr lang="en-US" sz="3200" b="1" dirty="0"/>
              <a:t> </a:t>
            </a:r>
            <a:r>
              <a:rPr lang="en-US" sz="3200" b="1" dirty="0" err="1"/>
              <a:t>zé</a:t>
            </a:r>
            <a:r>
              <a:rPr lang="en-US" sz="3200" b="1" dirty="0"/>
              <a:t> 。</a:t>
            </a:r>
          </a:p>
        </p:txBody>
      </p:sp>
      <p:sp>
        <p:nvSpPr>
          <p:cNvPr id="4" name="Slide Number Placeholder 3"/>
          <p:cNvSpPr>
            <a:spLocks noGrp="1"/>
          </p:cNvSpPr>
          <p:nvPr>
            <p:ph type="sldNum" sz="quarter" idx="10"/>
          </p:nvPr>
        </p:nvSpPr>
        <p:spPr/>
        <p:txBody>
          <a:bodyPr/>
          <a:lstStyle/>
          <a:p>
            <a:pPr>
              <a:defRPr/>
            </a:pPr>
            <a:fld id="{2529D8AA-B46E-4095-82CC-7BBA4D3D190B}" type="slidenum">
              <a:rPr lang="en-US" smtClean="0"/>
              <a:pPr>
                <a:defRPr/>
              </a:pPr>
              <a:t>13</a:t>
            </a:fld>
            <a:endParaRPr lang="en-US"/>
          </a:p>
        </p:txBody>
      </p:sp>
    </p:spTree>
    <p:extLst>
      <p:ext uri="{BB962C8B-B14F-4D97-AF65-F5344CB8AC3E}">
        <p14:creationId xmlns:p14="http://schemas.microsoft.com/office/powerpoint/2010/main" val="276738492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24572">
              <a:defRPr/>
            </a:pPr>
            <a:r>
              <a:rPr lang="zh-CN" altLang="en-US" sz="3200" b="1" dirty="0"/>
              <a:t>紧急情况</a:t>
            </a:r>
            <a:endParaRPr lang="en-US" altLang="zh-CN" sz="3200" b="1" dirty="0"/>
          </a:p>
          <a:p>
            <a:pPr defTabSz="924572">
              <a:defRPr/>
            </a:pPr>
            <a:r>
              <a:rPr lang="en-US" altLang="zh-CN" sz="3200" b="1" dirty="0" err="1"/>
              <a:t>jǐn</a:t>
            </a:r>
            <a:r>
              <a:rPr lang="en-US" altLang="zh-CN" sz="3200" b="1" dirty="0"/>
              <a:t> </a:t>
            </a:r>
            <a:r>
              <a:rPr lang="en-US" altLang="zh-CN" sz="3200" b="1" dirty="0" err="1"/>
              <a:t>jí</a:t>
            </a:r>
            <a:r>
              <a:rPr lang="en-US" altLang="zh-CN" sz="3200" b="1" dirty="0"/>
              <a:t> </a:t>
            </a:r>
            <a:r>
              <a:rPr lang="en-US" altLang="zh-CN" sz="3200" b="1" dirty="0" err="1"/>
              <a:t>qíng</a:t>
            </a:r>
            <a:r>
              <a:rPr lang="en-US" altLang="zh-CN" sz="3200" b="1" dirty="0"/>
              <a:t> </a:t>
            </a:r>
            <a:r>
              <a:rPr lang="en-US" altLang="zh-CN" sz="3200" b="1" dirty="0" err="1"/>
              <a:t>kuàng</a:t>
            </a:r>
            <a:r>
              <a:rPr lang="en-US" altLang="zh-CN" sz="3200" b="1" dirty="0"/>
              <a:t> </a:t>
            </a:r>
          </a:p>
          <a:p>
            <a:pPr defTabSz="924572">
              <a:defRPr/>
            </a:pPr>
            <a:endParaRPr lang="en-US" altLang="zh-CN" sz="3200" b="1" dirty="0"/>
          </a:p>
          <a:p>
            <a:pPr defTabSz="924572">
              <a:defRPr/>
            </a:pPr>
            <a:r>
              <a:rPr lang="zh-CN" altLang="en-US" sz="3200" b="1" dirty="0"/>
              <a:t>如果行为人遭受到不可遇见的紧急情况并需要迅速做出反应，</a:t>
            </a:r>
            <a:r>
              <a:rPr lang="en-US" sz="3200" b="1" dirty="0" err="1"/>
              <a:t>rú</a:t>
            </a:r>
            <a:r>
              <a:rPr lang="en-US" sz="3200" b="1" dirty="0"/>
              <a:t> </a:t>
            </a:r>
            <a:r>
              <a:rPr lang="en-US" sz="3200" b="1" dirty="0" err="1"/>
              <a:t>guǒ</a:t>
            </a:r>
            <a:r>
              <a:rPr lang="en-US" sz="3200" b="1" dirty="0"/>
              <a:t> </a:t>
            </a:r>
            <a:r>
              <a:rPr lang="en-US" sz="3200" b="1" dirty="0" err="1"/>
              <a:t>xíng</a:t>
            </a:r>
            <a:r>
              <a:rPr lang="en-US" sz="3200" b="1" dirty="0"/>
              <a:t> </a:t>
            </a:r>
            <a:r>
              <a:rPr lang="en-US" sz="3200" b="1" dirty="0" err="1"/>
              <a:t>wéi</a:t>
            </a:r>
            <a:r>
              <a:rPr lang="en-US" sz="3200" b="1" dirty="0"/>
              <a:t> </a:t>
            </a:r>
            <a:r>
              <a:rPr lang="en-US" sz="3200" b="1" dirty="0" err="1"/>
              <a:t>rén</a:t>
            </a:r>
            <a:r>
              <a:rPr lang="en-US" sz="3200" b="1" dirty="0"/>
              <a:t> </a:t>
            </a:r>
            <a:r>
              <a:rPr lang="en-US" sz="3200" b="1" dirty="0" err="1"/>
              <a:t>zāo</a:t>
            </a:r>
            <a:r>
              <a:rPr lang="en-US" sz="3200" b="1" dirty="0"/>
              <a:t> </a:t>
            </a:r>
            <a:r>
              <a:rPr lang="en-US" sz="3200" b="1" dirty="0" err="1"/>
              <a:t>shòu</a:t>
            </a:r>
            <a:r>
              <a:rPr lang="en-US" sz="3200" b="1" dirty="0"/>
              <a:t> </a:t>
            </a:r>
            <a:r>
              <a:rPr lang="en-US" sz="3200" b="1" dirty="0" err="1"/>
              <a:t>dào</a:t>
            </a:r>
            <a:r>
              <a:rPr lang="en-US" sz="3200" b="1" dirty="0"/>
              <a:t> </a:t>
            </a:r>
            <a:r>
              <a:rPr lang="en-US" sz="3200" b="1" dirty="0" err="1"/>
              <a:t>bú</a:t>
            </a:r>
            <a:r>
              <a:rPr lang="en-US" sz="3200" b="1" dirty="0"/>
              <a:t> </a:t>
            </a:r>
            <a:r>
              <a:rPr lang="en-US" sz="3200" b="1" dirty="0" err="1"/>
              <a:t>kě</a:t>
            </a:r>
            <a:r>
              <a:rPr lang="en-US" sz="3200" b="1" dirty="0"/>
              <a:t> </a:t>
            </a:r>
            <a:r>
              <a:rPr lang="en-US" sz="3200" b="1" dirty="0" err="1"/>
              <a:t>yù</a:t>
            </a:r>
            <a:r>
              <a:rPr lang="en-US" sz="3200" b="1" dirty="0"/>
              <a:t> </a:t>
            </a:r>
            <a:r>
              <a:rPr lang="en-US" sz="3200" b="1" dirty="0" err="1"/>
              <a:t>jiàn</a:t>
            </a:r>
            <a:r>
              <a:rPr lang="en-US" sz="3200" b="1" dirty="0"/>
              <a:t> de </a:t>
            </a:r>
            <a:r>
              <a:rPr lang="en-US" sz="3200" b="1" dirty="0" err="1"/>
              <a:t>jǐn</a:t>
            </a:r>
            <a:r>
              <a:rPr lang="en-US" sz="3200" b="1" dirty="0"/>
              <a:t> </a:t>
            </a:r>
            <a:r>
              <a:rPr lang="en-US" sz="3200" b="1" dirty="0" err="1"/>
              <a:t>jí</a:t>
            </a:r>
            <a:r>
              <a:rPr lang="en-US" sz="3200" b="1" dirty="0"/>
              <a:t> </a:t>
            </a:r>
            <a:r>
              <a:rPr lang="en-US" sz="3200" b="1" dirty="0" err="1"/>
              <a:t>qíng</a:t>
            </a:r>
            <a:r>
              <a:rPr lang="en-US" sz="3200" b="1" dirty="0"/>
              <a:t> </a:t>
            </a:r>
            <a:r>
              <a:rPr lang="en-US" sz="3200" b="1" dirty="0" err="1"/>
              <a:t>kuàng</a:t>
            </a:r>
            <a:r>
              <a:rPr lang="en-US" sz="3200" b="1" dirty="0"/>
              <a:t> </a:t>
            </a:r>
            <a:r>
              <a:rPr lang="en-US" sz="3200" b="1" dirty="0" err="1"/>
              <a:t>bìng</a:t>
            </a:r>
            <a:r>
              <a:rPr lang="en-US" sz="3200" b="1" dirty="0"/>
              <a:t> </a:t>
            </a:r>
            <a:r>
              <a:rPr lang="en-US" sz="3200" b="1" dirty="0" err="1"/>
              <a:t>xū</a:t>
            </a:r>
            <a:r>
              <a:rPr lang="en-US" sz="3200" b="1" dirty="0"/>
              <a:t> </a:t>
            </a:r>
            <a:r>
              <a:rPr lang="en-US" sz="3200" b="1" dirty="0" err="1"/>
              <a:t>yào</a:t>
            </a:r>
            <a:r>
              <a:rPr lang="en-US" sz="3200" b="1" dirty="0"/>
              <a:t> </a:t>
            </a:r>
            <a:r>
              <a:rPr lang="en-US" sz="3200" b="1" dirty="0" err="1"/>
              <a:t>xùn</a:t>
            </a:r>
            <a:r>
              <a:rPr lang="en-US" sz="3200" b="1" dirty="0"/>
              <a:t> </a:t>
            </a:r>
            <a:r>
              <a:rPr lang="en-US" sz="3200" b="1" dirty="0" err="1"/>
              <a:t>sù</a:t>
            </a:r>
            <a:r>
              <a:rPr lang="en-US" sz="3200" b="1" dirty="0"/>
              <a:t> </a:t>
            </a:r>
            <a:r>
              <a:rPr lang="en-US" sz="3200" b="1" dirty="0" err="1"/>
              <a:t>zuò</a:t>
            </a:r>
            <a:r>
              <a:rPr lang="en-US" sz="3200" b="1" dirty="0"/>
              <a:t> </a:t>
            </a:r>
            <a:r>
              <a:rPr lang="en-US" sz="3200" b="1" dirty="0" err="1"/>
              <a:t>chū</a:t>
            </a:r>
            <a:r>
              <a:rPr lang="en-US" sz="3200" b="1" dirty="0"/>
              <a:t> </a:t>
            </a:r>
            <a:r>
              <a:rPr lang="en-US" sz="3200" b="1" dirty="0" err="1"/>
              <a:t>fǎn</a:t>
            </a:r>
            <a:r>
              <a:rPr lang="en-US" sz="3200" b="1" dirty="0"/>
              <a:t> </a:t>
            </a:r>
            <a:r>
              <a:rPr lang="en-US" sz="3200" b="1" dirty="0" err="1"/>
              <a:t>yīng</a:t>
            </a:r>
            <a:r>
              <a:rPr lang="en-US" sz="3200" b="1" dirty="0"/>
              <a:t> ，</a:t>
            </a:r>
          </a:p>
          <a:p>
            <a:endParaRPr lang="en-US" sz="3200" b="1" dirty="0"/>
          </a:p>
          <a:p>
            <a:pPr defTabSz="924572">
              <a:defRPr/>
            </a:pPr>
            <a:r>
              <a:rPr lang="zh-CN" altLang="en-US" sz="3200" b="1" dirty="0"/>
              <a:t>这是种在决定行为人的行为是否符合合理谨慎人标准时需要考虑的情况。</a:t>
            </a:r>
            <a:endParaRPr lang="en-US" sz="3200" b="1" dirty="0"/>
          </a:p>
          <a:p>
            <a:r>
              <a:rPr lang="en-US" sz="3200" b="1" dirty="0" err="1"/>
              <a:t>zhè</a:t>
            </a:r>
            <a:r>
              <a:rPr lang="en-US" sz="3200" b="1" dirty="0"/>
              <a:t> </a:t>
            </a:r>
            <a:r>
              <a:rPr lang="en-US" sz="3200" b="1" dirty="0" err="1"/>
              <a:t>shì</a:t>
            </a:r>
            <a:r>
              <a:rPr lang="en-US" sz="3200" b="1" dirty="0"/>
              <a:t> </a:t>
            </a:r>
            <a:r>
              <a:rPr lang="en-US" sz="3200" b="1" dirty="0" err="1"/>
              <a:t>zhǒng</a:t>
            </a:r>
            <a:r>
              <a:rPr lang="en-US" sz="3200" b="1" dirty="0"/>
              <a:t> </a:t>
            </a:r>
            <a:r>
              <a:rPr lang="en-US" sz="3200" b="1" dirty="0" err="1"/>
              <a:t>zài</a:t>
            </a:r>
            <a:r>
              <a:rPr lang="en-US" sz="3200" b="1" dirty="0"/>
              <a:t> </a:t>
            </a:r>
            <a:r>
              <a:rPr lang="en-US" sz="3200" b="1" dirty="0" err="1"/>
              <a:t>jué</a:t>
            </a:r>
            <a:r>
              <a:rPr lang="en-US" sz="3200" b="1" dirty="0"/>
              <a:t> </a:t>
            </a:r>
            <a:r>
              <a:rPr lang="en-US" sz="3200" b="1" dirty="0" err="1"/>
              <a:t>dìng</a:t>
            </a:r>
            <a:r>
              <a:rPr lang="en-US" sz="3200" b="1" dirty="0"/>
              <a:t> </a:t>
            </a:r>
            <a:r>
              <a:rPr lang="en-US" sz="3200" b="1" dirty="0" err="1"/>
              <a:t>xíng</a:t>
            </a:r>
            <a:r>
              <a:rPr lang="en-US" sz="3200" b="1" dirty="0"/>
              <a:t> </a:t>
            </a:r>
            <a:r>
              <a:rPr lang="en-US" sz="3200" b="1" dirty="0" err="1"/>
              <a:t>wéi</a:t>
            </a:r>
            <a:r>
              <a:rPr lang="en-US" sz="3200" b="1" dirty="0"/>
              <a:t> </a:t>
            </a:r>
            <a:r>
              <a:rPr lang="en-US" sz="3200" b="1" dirty="0" err="1"/>
              <a:t>rén</a:t>
            </a:r>
            <a:r>
              <a:rPr lang="en-US" sz="3200" b="1" dirty="0"/>
              <a:t> de </a:t>
            </a:r>
            <a:r>
              <a:rPr lang="en-US" sz="3200" b="1" dirty="0" err="1"/>
              <a:t>xíng</a:t>
            </a:r>
            <a:r>
              <a:rPr lang="en-US" sz="3200" b="1" dirty="0"/>
              <a:t> </a:t>
            </a:r>
            <a:r>
              <a:rPr lang="en-US" sz="3200" b="1" dirty="0" err="1"/>
              <a:t>wéi</a:t>
            </a:r>
            <a:r>
              <a:rPr lang="en-US" sz="3200" b="1" dirty="0"/>
              <a:t> </a:t>
            </a:r>
            <a:r>
              <a:rPr lang="en-US" sz="3200" b="1" dirty="0" err="1"/>
              <a:t>shì</a:t>
            </a:r>
            <a:r>
              <a:rPr lang="en-US" sz="3200" b="1" dirty="0"/>
              <a:t> </a:t>
            </a:r>
            <a:r>
              <a:rPr lang="en-US" sz="3200" b="1" dirty="0" err="1"/>
              <a:t>fǒu</a:t>
            </a:r>
            <a:r>
              <a:rPr lang="en-US" sz="3200" b="1" dirty="0"/>
              <a:t> </a:t>
            </a:r>
            <a:r>
              <a:rPr lang="en-US" sz="3200" b="1" dirty="0" err="1"/>
              <a:t>fú</a:t>
            </a:r>
            <a:r>
              <a:rPr lang="en-US" sz="3200" b="1" dirty="0"/>
              <a:t> </a:t>
            </a:r>
            <a:r>
              <a:rPr lang="en-US" sz="3200" b="1" dirty="0" err="1"/>
              <a:t>hé</a:t>
            </a:r>
            <a:r>
              <a:rPr lang="en-US" sz="3200" b="1" dirty="0"/>
              <a:t> </a:t>
            </a:r>
            <a:r>
              <a:rPr lang="en-US" sz="3200" b="1" dirty="0" err="1"/>
              <a:t>hé</a:t>
            </a:r>
            <a:r>
              <a:rPr lang="en-US" sz="3200" b="1" dirty="0"/>
              <a:t> </a:t>
            </a:r>
            <a:r>
              <a:rPr lang="en-US" sz="3200" b="1" dirty="0" err="1"/>
              <a:t>lǐ</a:t>
            </a:r>
            <a:r>
              <a:rPr lang="en-US" sz="3200" b="1" dirty="0"/>
              <a:t> </a:t>
            </a:r>
            <a:r>
              <a:rPr lang="en-US" sz="3200" b="1" dirty="0" err="1"/>
              <a:t>jǐn</a:t>
            </a:r>
            <a:r>
              <a:rPr lang="en-US" sz="3200" b="1" dirty="0"/>
              <a:t> </a:t>
            </a:r>
            <a:r>
              <a:rPr lang="en-US" sz="3200" b="1" dirty="0" err="1"/>
              <a:t>shèn</a:t>
            </a:r>
            <a:r>
              <a:rPr lang="en-US" sz="3200" b="1" dirty="0"/>
              <a:t> </a:t>
            </a:r>
            <a:r>
              <a:rPr lang="en-US" sz="3200" b="1" dirty="0" err="1"/>
              <a:t>rén</a:t>
            </a:r>
            <a:r>
              <a:rPr lang="en-US" sz="3200" b="1" dirty="0"/>
              <a:t> </a:t>
            </a:r>
            <a:r>
              <a:rPr lang="en-US" sz="3200" b="1" dirty="0" err="1"/>
              <a:t>biāo</a:t>
            </a:r>
            <a:r>
              <a:rPr lang="en-US" sz="3200" b="1" dirty="0"/>
              <a:t> </a:t>
            </a:r>
            <a:r>
              <a:rPr lang="en-US" sz="3200" b="1" dirty="0" err="1"/>
              <a:t>zhǔn</a:t>
            </a:r>
            <a:r>
              <a:rPr lang="en-US" sz="3200" b="1" dirty="0"/>
              <a:t> </a:t>
            </a:r>
            <a:r>
              <a:rPr lang="en-US" sz="3200" b="1" dirty="0" err="1"/>
              <a:t>shí</a:t>
            </a:r>
            <a:r>
              <a:rPr lang="en-US" sz="3200" b="1" dirty="0"/>
              <a:t> </a:t>
            </a:r>
            <a:r>
              <a:rPr lang="en-US" sz="3200" b="1" dirty="0" err="1"/>
              <a:t>xū</a:t>
            </a:r>
            <a:r>
              <a:rPr lang="en-US" sz="3200" b="1" dirty="0"/>
              <a:t> </a:t>
            </a:r>
            <a:r>
              <a:rPr lang="en-US" sz="3200" b="1" dirty="0" err="1"/>
              <a:t>yào</a:t>
            </a:r>
            <a:r>
              <a:rPr lang="en-US" sz="3200" b="1" dirty="0"/>
              <a:t> </a:t>
            </a:r>
            <a:r>
              <a:rPr lang="en-US" sz="3200" b="1" dirty="0" err="1"/>
              <a:t>kǎo</a:t>
            </a:r>
            <a:r>
              <a:rPr lang="en-US" sz="3200" b="1" dirty="0"/>
              <a:t> </a:t>
            </a:r>
            <a:r>
              <a:rPr lang="en-US" sz="3200" b="1" dirty="0" err="1"/>
              <a:t>lǜ</a:t>
            </a:r>
            <a:r>
              <a:rPr lang="en-US" sz="3200" b="1" dirty="0"/>
              <a:t> de </a:t>
            </a:r>
            <a:r>
              <a:rPr lang="en-US" sz="3200" b="1" dirty="0" err="1"/>
              <a:t>qíng</a:t>
            </a:r>
            <a:r>
              <a:rPr lang="en-US" sz="3200" b="1" dirty="0"/>
              <a:t> </a:t>
            </a:r>
            <a:r>
              <a:rPr lang="en-US" sz="3200" b="1" dirty="0" err="1"/>
              <a:t>kuàng</a:t>
            </a:r>
            <a:r>
              <a:rPr lang="en-US" sz="3200" b="1" dirty="0"/>
              <a:t> 。</a:t>
            </a:r>
          </a:p>
        </p:txBody>
      </p:sp>
      <p:sp>
        <p:nvSpPr>
          <p:cNvPr id="4" name="Slide Number Placeholder 3"/>
          <p:cNvSpPr>
            <a:spLocks noGrp="1"/>
          </p:cNvSpPr>
          <p:nvPr>
            <p:ph type="sldNum" sz="quarter" idx="10"/>
          </p:nvPr>
        </p:nvSpPr>
        <p:spPr/>
        <p:txBody>
          <a:bodyPr/>
          <a:lstStyle/>
          <a:p>
            <a:pPr>
              <a:defRPr/>
            </a:pPr>
            <a:fld id="{2529D8AA-B46E-4095-82CC-7BBA4D3D190B}" type="slidenum">
              <a:rPr lang="en-US" smtClean="0"/>
              <a:pPr>
                <a:defRPr/>
              </a:pPr>
              <a:t>14</a:t>
            </a:fld>
            <a:endParaRPr lang="en-US"/>
          </a:p>
        </p:txBody>
      </p:sp>
    </p:spTree>
    <p:extLst>
      <p:ext uri="{BB962C8B-B14F-4D97-AF65-F5344CB8AC3E}">
        <p14:creationId xmlns:p14="http://schemas.microsoft.com/office/powerpoint/2010/main" val="77902668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zh-CN" altLang="en-US" sz="3200" b="1" dirty="0"/>
              <a:t>儿童</a:t>
            </a:r>
            <a:endParaRPr lang="en-US" altLang="zh-CN" sz="3200" b="1" dirty="0"/>
          </a:p>
          <a:p>
            <a:r>
              <a:rPr lang="en-US" sz="3200" b="1" dirty="0" err="1"/>
              <a:t>ér</a:t>
            </a:r>
            <a:r>
              <a:rPr lang="en-US" sz="3200" b="1" dirty="0"/>
              <a:t> </a:t>
            </a:r>
            <a:r>
              <a:rPr lang="en-US" sz="3200" b="1" dirty="0" err="1"/>
              <a:t>tóng</a:t>
            </a:r>
            <a:r>
              <a:rPr lang="en-US" sz="3200" b="1" dirty="0"/>
              <a:t> </a:t>
            </a:r>
          </a:p>
          <a:p>
            <a:endParaRPr lang="en-US" sz="3200" b="1" dirty="0"/>
          </a:p>
          <a:p>
            <a:pPr defTabSz="924572">
              <a:defRPr/>
            </a:pPr>
            <a:r>
              <a:rPr lang="zh-CN" altLang="en-US" sz="3200" b="1" dirty="0"/>
              <a:t>某个儿童的行为是过失如果该行为不符合一个相同年龄，相同智力，相同阅历的合理谨慎人的标准，除</a:t>
            </a:r>
            <a:r>
              <a:rPr lang="en-US" sz="3200" b="1" dirty="0"/>
              <a:t>(b)</a:t>
            </a:r>
            <a:r>
              <a:rPr lang="zh-CN" altLang="en-US" sz="3200" b="1" dirty="0"/>
              <a:t>和</a:t>
            </a:r>
            <a:r>
              <a:rPr lang="en-US" sz="3200" b="1" dirty="0"/>
              <a:t>(c)</a:t>
            </a:r>
            <a:r>
              <a:rPr lang="zh-CN" altLang="en-US" sz="3200" b="1" dirty="0"/>
              <a:t>条规定的以外。</a:t>
            </a:r>
          </a:p>
          <a:p>
            <a:r>
              <a:rPr lang="en-US" sz="3200" b="1" dirty="0" err="1"/>
              <a:t>mǒu</a:t>
            </a:r>
            <a:r>
              <a:rPr lang="en-US" sz="3200" b="1" dirty="0"/>
              <a:t> </a:t>
            </a:r>
            <a:r>
              <a:rPr lang="en-US" sz="3200" b="1" dirty="0" err="1"/>
              <a:t>gè</a:t>
            </a:r>
            <a:r>
              <a:rPr lang="en-US" sz="3200" b="1" dirty="0"/>
              <a:t> </a:t>
            </a:r>
            <a:r>
              <a:rPr lang="en-US" sz="3200" b="1" dirty="0" err="1"/>
              <a:t>ér</a:t>
            </a:r>
            <a:r>
              <a:rPr lang="en-US" sz="3200" b="1" dirty="0"/>
              <a:t> </a:t>
            </a:r>
            <a:r>
              <a:rPr lang="en-US" sz="3200" b="1" dirty="0" err="1"/>
              <a:t>tóng</a:t>
            </a:r>
            <a:r>
              <a:rPr lang="en-US" sz="3200" b="1" dirty="0"/>
              <a:t> de </a:t>
            </a:r>
            <a:r>
              <a:rPr lang="en-US" sz="3200" b="1" dirty="0" err="1"/>
              <a:t>xíng</a:t>
            </a:r>
            <a:r>
              <a:rPr lang="en-US" sz="3200" b="1" dirty="0"/>
              <a:t> </a:t>
            </a:r>
            <a:r>
              <a:rPr lang="en-US" sz="3200" b="1" dirty="0" err="1"/>
              <a:t>wéi</a:t>
            </a:r>
            <a:r>
              <a:rPr lang="en-US" sz="3200" b="1" dirty="0"/>
              <a:t> </a:t>
            </a:r>
            <a:r>
              <a:rPr lang="en-US" sz="3200" b="1" dirty="0" err="1"/>
              <a:t>shì</a:t>
            </a:r>
            <a:r>
              <a:rPr lang="en-US" sz="3200" b="1" dirty="0"/>
              <a:t> </a:t>
            </a:r>
            <a:r>
              <a:rPr lang="en-US" sz="3200" b="1" dirty="0" err="1"/>
              <a:t>guò</a:t>
            </a:r>
            <a:r>
              <a:rPr lang="en-US" sz="3200" b="1" dirty="0"/>
              <a:t> </a:t>
            </a:r>
            <a:r>
              <a:rPr lang="en-US" sz="3200" b="1" dirty="0" err="1"/>
              <a:t>shī</a:t>
            </a:r>
            <a:r>
              <a:rPr lang="en-US" sz="3200" b="1" dirty="0"/>
              <a:t> </a:t>
            </a:r>
            <a:r>
              <a:rPr lang="en-US" sz="3200" b="1" dirty="0" err="1"/>
              <a:t>rú</a:t>
            </a:r>
            <a:r>
              <a:rPr lang="en-US" sz="3200" b="1" dirty="0"/>
              <a:t> </a:t>
            </a:r>
            <a:r>
              <a:rPr lang="en-US" sz="3200" b="1" dirty="0" err="1"/>
              <a:t>guǒ</a:t>
            </a:r>
            <a:r>
              <a:rPr lang="en-US" sz="3200" b="1" dirty="0"/>
              <a:t> </a:t>
            </a:r>
            <a:r>
              <a:rPr lang="en-US" sz="3200" b="1" dirty="0" err="1"/>
              <a:t>gāi</a:t>
            </a:r>
            <a:r>
              <a:rPr lang="en-US" sz="3200" b="1" dirty="0"/>
              <a:t> </a:t>
            </a:r>
            <a:r>
              <a:rPr lang="en-US" sz="3200" b="1" dirty="0" err="1"/>
              <a:t>xíng</a:t>
            </a:r>
            <a:r>
              <a:rPr lang="en-US" sz="3200" b="1" dirty="0"/>
              <a:t> </a:t>
            </a:r>
            <a:r>
              <a:rPr lang="en-US" sz="3200" b="1" dirty="0" err="1"/>
              <a:t>wéi</a:t>
            </a:r>
            <a:r>
              <a:rPr lang="en-US" sz="3200" b="1" dirty="0"/>
              <a:t> </a:t>
            </a:r>
            <a:r>
              <a:rPr lang="it-IT" sz="3200" b="1" dirty="0" err="1"/>
              <a:t>bù</a:t>
            </a:r>
            <a:r>
              <a:rPr lang="en-US" sz="3200" b="1" dirty="0"/>
              <a:t> </a:t>
            </a:r>
            <a:r>
              <a:rPr lang="en-US" sz="3200" b="1" dirty="0" err="1"/>
              <a:t>fú</a:t>
            </a:r>
            <a:r>
              <a:rPr lang="en-US" sz="3200" b="1" dirty="0"/>
              <a:t> </a:t>
            </a:r>
            <a:r>
              <a:rPr lang="en-US" sz="3200" b="1" dirty="0" err="1"/>
              <a:t>hé</a:t>
            </a:r>
            <a:r>
              <a:rPr lang="en-US" sz="3200" b="1" dirty="0"/>
              <a:t> </a:t>
            </a:r>
            <a:r>
              <a:rPr lang="en-US" sz="3200" b="1" dirty="0" err="1"/>
              <a:t>yī</a:t>
            </a:r>
            <a:r>
              <a:rPr lang="en-US" sz="3200" b="1" dirty="0"/>
              <a:t> </a:t>
            </a:r>
            <a:r>
              <a:rPr lang="en-US" sz="3200" b="1" dirty="0" err="1"/>
              <a:t>gè</a:t>
            </a:r>
            <a:r>
              <a:rPr lang="en-US" sz="3200" b="1" dirty="0"/>
              <a:t> </a:t>
            </a:r>
            <a:r>
              <a:rPr lang="en-US" sz="3200" b="1" dirty="0" err="1"/>
              <a:t>xiàng</a:t>
            </a:r>
            <a:r>
              <a:rPr lang="en-US" sz="3200" b="1" dirty="0"/>
              <a:t> </a:t>
            </a:r>
            <a:r>
              <a:rPr lang="en-US" sz="3200" b="1" dirty="0" err="1"/>
              <a:t>tóng</a:t>
            </a:r>
            <a:r>
              <a:rPr lang="en-US" sz="3200" b="1" dirty="0"/>
              <a:t> </a:t>
            </a:r>
            <a:r>
              <a:rPr lang="en-US" sz="3200" b="1" dirty="0" err="1"/>
              <a:t>nián</a:t>
            </a:r>
            <a:r>
              <a:rPr lang="en-US" sz="3200" b="1" dirty="0"/>
              <a:t> </a:t>
            </a:r>
            <a:r>
              <a:rPr lang="en-US" sz="3200" b="1" dirty="0" err="1"/>
              <a:t>líng</a:t>
            </a:r>
            <a:r>
              <a:rPr lang="en-US" sz="3200" b="1" dirty="0"/>
              <a:t> ，</a:t>
            </a:r>
          </a:p>
          <a:p>
            <a:endParaRPr lang="en-US" sz="3200" dirty="0"/>
          </a:p>
          <a:p>
            <a:r>
              <a:rPr lang="zh-CN" altLang="en-US" sz="3200" b="1" dirty="0"/>
              <a:t>相同阅历的合理谨慎人的标准，除</a:t>
            </a:r>
            <a:r>
              <a:rPr lang="en-US" sz="3200" b="1" dirty="0"/>
              <a:t>(b)</a:t>
            </a:r>
            <a:r>
              <a:rPr lang="zh-CN" altLang="en-US" sz="3200" b="1" dirty="0"/>
              <a:t>和</a:t>
            </a:r>
            <a:r>
              <a:rPr lang="en-US" sz="3200" b="1" dirty="0"/>
              <a:t>(c)</a:t>
            </a:r>
            <a:r>
              <a:rPr lang="zh-CN" altLang="en-US" sz="3200" b="1" dirty="0"/>
              <a:t>条规定的以外。</a:t>
            </a:r>
            <a:endParaRPr lang="en-US" sz="3200" b="1" dirty="0"/>
          </a:p>
          <a:p>
            <a:r>
              <a:rPr lang="en-US" sz="3200" b="1" dirty="0" err="1"/>
              <a:t>xiàng</a:t>
            </a:r>
            <a:r>
              <a:rPr lang="en-US" sz="3200" b="1" dirty="0"/>
              <a:t> </a:t>
            </a:r>
            <a:r>
              <a:rPr lang="en-US" sz="3200" b="1" dirty="0" err="1"/>
              <a:t>tóng</a:t>
            </a:r>
            <a:r>
              <a:rPr lang="en-US" sz="3200" b="1" dirty="0"/>
              <a:t> </a:t>
            </a:r>
            <a:r>
              <a:rPr lang="en-US" sz="3200" b="1" dirty="0" err="1"/>
              <a:t>zhì</a:t>
            </a:r>
            <a:r>
              <a:rPr lang="en-US" sz="3200" b="1" dirty="0"/>
              <a:t> </a:t>
            </a:r>
            <a:r>
              <a:rPr lang="en-US" sz="3200" b="1" dirty="0" err="1"/>
              <a:t>lì</a:t>
            </a:r>
            <a:r>
              <a:rPr lang="en-US" sz="3200" b="1" dirty="0"/>
              <a:t> ，</a:t>
            </a:r>
            <a:r>
              <a:rPr lang="en-US" sz="3200" b="1" dirty="0" err="1"/>
              <a:t>xiàng</a:t>
            </a:r>
            <a:r>
              <a:rPr lang="en-US" sz="3200" b="1" dirty="0"/>
              <a:t> </a:t>
            </a:r>
            <a:r>
              <a:rPr lang="en-US" sz="3200" b="1" dirty="0" err="1"/>
              <a:t>tóng</a:t>
            </a:r>
            <a:r>
              <a:rPr lang="en-US" sz="3200" b="1" dirty="0"/>
              <a:t> </a:t>
            </a:r>
            <a:r>
              <a:rPr lang="en-US" sz="3200" b="1" dirty="0" err="1"/>
              <a:t>yuè</a:t>
            </a:r>
            <a:r>
              <a:rPr lang="en-US" sz="3200" b="1" dirty="0"/>
              <a:t> </a:t>
            </a:r>
            <a:r>
              <a:rPr lang="en-US" sz="3200" b="1" dirty="0" err="1"/>
              <a:t>lì</a:t>
            </a:r>
            <a:r>
              <a:rPr lang="en-US" sz="3200" b="1" dirty="0"/>
              <a:t> de </a:t>
            </a:r>
            <a:r>
              <a:rPr lang="en-US" sz="3200" b="1" dirty="0" err="1"/>
              <a:t>hé</a:t>
            </a:r>
            <a:r>
              <a:rPr lang="en-US" sz="3200" b="1" dirty="0"/>
              <a:t> </a:t>
            </a:r>
            <a:r>
              <a:rPr lang="en-US" sz="3200" b="1" dirty="0" err="1"/>
              <a:t>lǐ</a:t>
            </a:r>
            <a:r>
              <a:rPr lang="en-US" sz="3200" b="1" dirty="0"/>
              <a:t> </a:t>
            </a:r>
            <a:r>
              <a:rPr lang="en-US" sz="3200" b="1" dirty="0" err="1"/>
              <a:t>jǐn</a:t>
            </a:r>
            <a:r>
              <a:rPr lang="en-US" sz="3200" b="1" dirty="0"/>
              <a:t> </a:t>
            </a:r>
            <a:r>
              <a:rPr lang="en-US" sz="3200" b="1" dirty="0" err="1"/>
              <a:t>shèn</a:t>
            </a:r>
            <a:r>
              <a:rPr lang="en-US" sz="3200" b="1" dirty="0"/>
              <a:t> </a:t>
            </a:r>
            <a:r>
              <a:rPr lang="en-US" sz="3200" b="1" dirty="0" err="1"/>
              <a:t>rén</a:t>
            </a:r>
            <a:r>
              <a:rPr lang="en-US" sz="3200" b="1" dirty="0"/>
              <a:t> de </a:t>
            </a:r>
            <a:r>
              <a:rPr lang="en-US" sz="3200" b="1" dirty="0" err="1"/>
              <a:t>biāo</a:t>
            </a:r>
            <a:r>
              <a:rPr lang="en-US" sz="3200" b="1" dirty="0"/>
              <a:t> </a:t>
            </a:r>
            <a:r>
              <a:rPr lang="en-US" sz="3200" b="1" dirty="0" err="1"/>
              <a:t>zhǔn</a:t>
            </a:r>
            <a:r>
              <a:rPr lang="en-US" sz="3200" b="1" dirty="0"/>
              <a:t> ，</a:t>
            </a:r>
            <a:r>
              <a:rPr lang="en-US" sz="3200" b="1" dirty="0" err="1"/>
              <a:t>chú</a:t>
            </a:r>
            <a:r>
              <a:rPr lang="en-US" sz="3200" b="1" dirty="0"/>
              <a:t> (b)</a:t>
            </a:r>
            <a:r>
              <a:rPr lang="en-US" sz="3200" b="1" dirty="0" err="1"/>
              <a:t>hé</a:t>
            </a:r>
            <a:r>
              <a:rPr lang="en-US" sz="3200" b="1" dirty="0"/>
              <a:t> (c)</a:t>
            </a:r>
            <a:r>
              <a:rPr lang="en-US" sz="3200" b="1" dirty="0" err="1"/>
              <a:t>tiáo</a:t>
            </a:r>
            <a:r>
              <a:rPr lang="en-US" sz="3200" b="1" dirty="0"/>
              <a:t> </a:t>
            </a:r>
            <a:r>
              <a:rPr lang="en-US" sz="3200" b="1" dirty="0" err="1"/>
              <a:t>guī</a:t>
            </a:r>
            <a:r>
              <a:rPr lang="en-US" sz="3200" b="1" dirty="0"/>
              <a:t> </a:t>
            </a:r>
            <a:r>
              <a:rPr lang="en-US" sz="3200" b="1" dirty="0" err="1"/>
              <a:t>dìng</a:t>
            </a:r>
            <a:r>
              <a:rPr lang="en-US" sz="3200" b="1" dirty="0"/>
              <a:t> de </a:t>
            </a:r>
            <a:r>
              <a:rPr lang="en-US" sz="3200" b="1" dirty="0" err="1"/>
              <a:t>yǐ</a:t>
            </a:r>
            <a:r>
              <a:rPr lang="en-US" sz="3200" b="1" dirty="0"/>
              <a:t> </a:t>
            </a:r>
            <a:r>
              <a:rPr lang="en-US" sz="3200" b="1" dirty="0" err="1"/>
              <a:t>wài</a:t>
            </a:r>
            <a:r>
              <a:rPr lang="en-US" sz="3200" b="1" dirty="0"/>
              <a:t> 。</a:t>
            </a:r>
          </a:p>
        </p:txBody>
      </p:sp>
      <p:sp>
        <p:nvSpPr>
          <p:cNvPr id="4" name="Slide Number Placeholder 3"/>
          <p:cNvSpPr>
            <a:spLocks noGrp="1"/>
          </p:cNvSpPr>
          <p:nvPr>
            <p:ph type="sldNum" sz="quarter" idx="10"/>
          </p:nvPr>
        </p:nvSpPr>
        <p:spPr/>
        <p:txBody>
          <a:bodyPr/>
          <a:lstStyle/>
          <a:p>
            <a:pPr>
              <a:defRPr/>
            </a:pPr>
            <a:fld id="{2529D8AA-B46E-4095-82CC-7BBA4D3D190B}" type="slidenum">
              <a:rPr lang="en-US" smtClean="0"/>
              <a:pPr>
                <a:defRPr/>
              </a:pPr>
              <a:t>15</a:t>
            </a:fld>
            <a:endParaRPr lang="en-US"/>
          </a:p>
        </p:txBody>
      </p:sp>
    </p:spTree>
    <p:extLst>
      <p:ext uri="{BB962C8B-B14F-4D97-AF65-F5344CB8AC3E}">
        <p14:creationId xmlns:p14="http://schemas.microsoft.com/office/powerpoint/2010/main" val="315885152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zh-CN" altLang="en-US" sz="3200" b="1" dirty="0"/>
              <a:t>儿童</a:t>
            </a:r>
            <a:endParaRPr lang="en-US" altLang="zh-CN" sz="3200" b="1" dirty="0"/>
          </a:p>
          <a:p>
            <a:r>
              <a:rPr lang="en-US" sz="3200" b="1" dirty="0" err="1"/>
              <a:t>ér</a:t>
            </a:r>
            <a:r>
              <a:rPr lang="en-US" sz="3200" b="1" dirty="0"/>
              <a:t> </a:t>
            </a:r>
            <a:r>
              <a:rPr lang="en-US" sz="3200" b="1" dirty="0" err="1"/>
              <a:t>tóng</a:t>
            </a:r>
            <a:r>
              <a:rPr lang="en-US" sz="3200" b="1" dirty="0"/>
              <a:t> </a:t>
            </a:r>
          </a:p>
          <a:p>
            <a:endParaRPr lang="en-US" sz="3200" b="1" dirty="0"/>
          </a:p>
          <a:p>
            <a:pPr defTabSz="924572">
              <a:defRPr/>
            </a:pPr>
            <a:r>
              <a:rPr lang="zh-CN" altLang="en-US" sz="3200" b="1" dirty="0"/>
              <a:t>五岁以下儿童无承担过失的行为能力。</a:t>
            </a:r>
          </a:p>
          <a:p>
            <a:r>
              <a:rPr lang="en-US" sz="3200" b="1" dirty="0" err="1"/>
              <a:t>wǔ</a:t>
            </a:r>
            <a:r>
              <a:rPr lang="en-US" sz="3200" b="1" dirty="0"/>
              <a:t> </a:t>
            </a:r>
            <a:r>
              <a:rPr lang="en-US" sz="3200" b="1" dirty="0" err="1"/>
              <a:t>suì</a:t>
            </a:r>
            <a:r>
              <a:rPr lang="en-US" sz="3200" b="1" dirty="0"/>
              <a:t> </a:t>
            </a:r>
            <a:r>
              <a:rPr lang="en-US" sz="3200" b="1" dirty="0" err="1"/>
              <a:t>yǐ</a:t>
            </a:r>
            <a:r>
              <a:rPr lang="en-US" sz="3200" b="1" dirty="0"/>
              <a:t> </a:t>
            </a:r>
            <a:r>
              <a:rPr lang="en-US" sz="3200" b="1" dirty="0" err="1"/>
              <a:t>xià</a:t>
            </a:r>
            <a:r>
              <a:rPr lang="en-US" sz="3200" b="1" dirty="0"/>
              <a:t> </a:t>
            </a:r>
            <a:r>
              <a:rPr lang="en-US" sz="3200" b="1" dirty="0" err="1"/>
              <a:t>ér</a:t>
            </a:r>
            <a:r>
              <a:rPr lang="en-US" sz="3200" b="1" dirty="0"/>
              <a:t> </a:t>
            </a:r>
            <a:r>
              <a:rPr lang="en-US" sz="3200" b="1" dirty="0" err="1"/>
              <a:t>tóng</a:t>
            </a:r>
            <a:r>
              <a:rPr lang="en-US" sz="3200" b="1" dirty="0"/>
              <a:t> </a:t>
            </a:r>
            <a:r>
              <a:rPr lang="en-US" sz="3200" b="1" dirty="0" err="1"/>
              <a:t>wú</a:t>
            </a:r>
            <a:r>
              <a:rPr lang="en-US" sz="3200" b="1" dirty="0"/>
              <a:t> </a:t>
            </a:r>
            <a:r>
              <a:rPr lang="en-US" sz="3200" b="1" dirty="0" err="1"/>
              <a:t>chéng</a:t>
            </a:r>
            <a:r>
              <a:rPr lang="en-US" sz="3200" b="1" dirty="0"/>
              <a:t> </a:t>
            </a:r>
            <a:r>
              <a:rPr lang="en-US" sz="3200" b="1" dirty="0" err="1"/>
              <a:t>dān</a:t>
            </a:r>
            <a:r>
              <a:rPr lang="en-US" sz="3200" b="1" dirty="0"/>
              <a:t> </a:t>
            </a:r>
            <a:r>
              <a:rPr lang="en-US" sz="3200" b="1" dirty="0" err="1"/>
              <a:t>guò</a:t>
            </a:r>
            <a:r>
              <a:rPr lang="en-US" sz="3200" b="1" dirty="0"/>
              <a:t> </a:t>
            </a:r>
            <a:r>
              <a:rPr lang="en-US" sz="3200" b="1" dirty="0" err="1"/>
              <a:t>shī</a:t>
            </a:r>
            <a:r>
              <a:rPr lang="en-US" sz="3200" b="1" dirty="0"/>
              <a:t> de </a:t>
            </a:r>
            <a:r>
              <a:rPr lang="en-US" sz="3200" b="1" dirty="0" err="1"/>
              <a:t>xíng</a:t>
            </a:r>
            <a:r>
              <a:rPr lang="en-US" sz="3200" b="1" dirty="0"/>
              <a:t> </a:t>
            </a:r>
            <a:r>
              <a:rPr lang="en-US" sz="3200" b="1" dirty="0" err="1"/>
              <a:t>wéi</a:t>
            </a:r>
            <a:r>
              <a:rPr lang="en-US" sz="3200" b="1" dirty="0"/>
              <a:t> </a:t>
            </a:r>
            <a:r>
              <a:rPr lang="en-US" sz="3200" b="1" dirty="0" err="1"/>
              <a:t>néng</a:t>
            </a:r>
            <a:r>
              <a:rPr lang="en-US" sz="3200" b="1" dirty="0"/>
              <a:t> </a:t>
            </a:r>
            <a:r>
              <a:rPr lang="en-US" sz="3200" b="1" dirty="0" err="1"/>
              <a:t>lì</a:t>
            </a:r>
            <a:r>
              <a:rPr lang="en-US" sz="3200" b="1" dirty="0"/>
              <a:t> 。</a:t>
            </a:r>
          </a:p>
          <a:p>
            <a:endParaRPr lang="en-US" sz="3200" b="1" dirty="0"/>
          </a:p>
          <a:p>
            <a:pPr defTabSz="924572">
              <a:defRPr/>
            </a:pPr>
            <a:r>
              <a:rPr lang="en-US" sz="3200" b="1" dirty="0"/>
              <a:t>(a)</a:t>
            </a:r>
            <a:r>
              <a:rPr lang="zh-CN" altLang="en-US" sz="3200" b="1" dirty="0"/>
              <a:t>条的特殊规定不适用于当该儿童从事的危险行为通常由成人进行。</a:t>
            </a:r>
          </a:p>
          <a:p>
            <a:r>
              <a:rPr lang="en-US" sz="3200" b="1" dirty="0"/>
              <a:t>(a)</a:t>
            </a:r>
            <a:r>
              <a:rPr lang="en-US" sz="3200" b="1" dirty="0" err="1"/>
              <a:t>tiáo</a:t>
            </a:r>
            <a:r>
              <a:rPr lang="en-US" sz="3200" b="1" dirty="0"/>
              <a:t> de </a:t>
            </a:r>
            <a:r>
              <a:rPr lang="en-US" sz="3200" b="1" dirty="0" err="1"/>
              <a:t>tè</a:t>
            </a:r>
            <a:r>
              <a:rPr lang="en-US" sz="3200" b="1" dirty="0"/>
              <a:t> </a:t>
            </a:r>
            <a:r>
              <a:rPr lang="en-US" sz="3200" b="1" dirty="0" err="1"/>
              <a:t>shū</a:t>
            </a:r>
            <a:r>
              <a:rPr lang="en-US" sz="3200" b="1" dirty="0"/>
              <a:t> </a:t>
            </a:r>
            <a:r>
              <a:rPr lang="en-US" sz="3200" b="1" dirty="0" err="1"/>
              <a:t>guī</a:t>
            </a:r>
            <a:r>
              <a:rPr lang="en-US" sz="3200" b="1" dirty="0"/>
              <a:t> </a:t>
            </a:r>
            <a:r>
              <a:rPr lang="en-US" sz="3200" b="1" dirty="0" err="1"/>
              <a:t>dìng</a:t>
            </a:r>
            <a:r>
              <a:rPr lang="en-US" sz="3200" b="1" dirty="0"/>
              <a:t> </a:t>
            </a:r>
            <a:r>
              <a:rPr lang="en-US" sz="3200" b="1" dirty="0" err="1"/>
              <a:t>bú</a:t>
            </a:r>
            <a:r>
              <a:rPr lang="en-US" sz="3200" b="1" dirty="0"/>
              <a:t> </a:t>
            </a:r>
            <a:r>
              <a:rPr lang="en-US" sz="3200" b="1" dirty="0" err="1"/>
              <a:t>shì</a:t>
            </a:r>
            <a:r>
              <a:rPr lang="en-US" sz="3200" b="1" dirty="0"/>
              <a:t> </a:t>
            </a:r>
            <a:r>
              <a:rPr lang="en-US" sz="3200" b="1" dirty="0" err="1"/>
              <a:t>yòng</a:t>
            </a:r>
            <a:r>
              <a:rPr lang="en-US" sz="3200" b="1" dirty="0"/>
              <a:t> </a:t>
            </a:r>
            <a:r>
              <a:rPr lang="en-US" sz="3200" b="1" dirty="0" err="1"/>
              <a:t>yú</a:t>
            </a:r>
            <a:r>
              <a:rPr lang="en-US" sz="3200" b="1" dirty="0"/>
              <a:t> </a:t>
            </a:r>
            <a:r>
              <a:rPr lang="en-US" sz="3200" b="1" dirty="0" err="1"/>
              <a:t>dāng</a:t>
            </a:r>
            <a:r>
              <a:rPr lang="en-US" sz="3200" b="1" dirty="0"/>
              <a:t> </a:t>
            </a:r>
            <a:r>
              <a:rPr lang="en-US" sz="3200" b="1" dirty="0" err="1"/>
              <a:t>gāi</a:t>
            </a:r>
            <a:r>
              <a:rPr lang="en-US" sz="3200" b="1" dirty="0"/>
              <a:t> </a:t>
            </a:r>
            <a:r>
              <a:rPr lang="en-US" sz="3200" b="1" dirty="0" err="1"/>
              <a:t>ér</a:t>
            </a:r>
            <a:r>
              <a:rPr lang="en-US" sz="3200" b="1" dirty="0"/>
              <a:t> </a:t>
            </a:r>
            <a:r>
              <a:rPr lang="en-US" sz="3200" b="1" dirty="0" err="1"/>
              <a:t>tóng</a:t>
            </a:r>
            <a:r>
              <a:rPr lang="en-US" sz="3200" b="1" dirty="0"/>
              <a:t> </a:t>
            </a:r>
            <a:r>
              <a:rPr lang="en-US" sz="3200" b="1" dirty="0" err="1"/>
              <a:t>cóng</a:t>
            </a:r>
            <a:r>
              <a:rPr lang="en-US" sz="3200" b="1" dirty="0"/>
              <a:t> </a:t>
            </a:r>
            <a:r>
              <a:rPr lang="en-US" sz="3200" b="1" dirty="0" err="1"/>
              <a:t>shì</a:t>
            </a:r>
            <a:r>
              <a:rPr lang="en-US" sz="3200" b="1" dirty="0"/>
              <a:t> de </a:t>
            </a:r>
            <a:r>
              <a:rPr lang="en-US" sz="3200" b="1" dirty="0" err="1"/>
              <a:t>wēi</a:t>
            </a:r>
            <a:r>
              <a:rPr lang="en-US" sz="3200" b="1" dirty="0"/>
              <a:t> </a:t>
            </a:r>
            <a:r>
              <a:rPr lang="en-US" sz="3200" b="1" dirty="0" err="1"/>
              <a:t>xiǎn</a:t>
            </a:r>
            <a:r>
              <a:rPr lang="en-US" sz="3200" b="1" dirty="0"/>
              <a:t> </a:t>
            </a:r>
            <a:r>
              <a:rPr lang="en-US" sz="3200" b="1" dirty="0" err="1"/>
              <a:t>xíng</a:t>
            </a:r>
            <a:r>
              <a:rPr lang="en-US" sz="3200" b="1" dirty="0"/>
              <a:t> </a:t>
            </a:r>
            <a:r>
              <a:rPr lang="en-US" sz="3200" b="1" dirty="0" err="1"/>
              <a:t>wéi</a:t>
            </a:r>
            <a:r>
              <a:rPr lang="en-US" sz="3200" b="1" dirty="0"/>
              <a:t> </a:t>
            </a:r>
            <a:r>
              <a:rPr lang="en-US" sz="3200" b="1" dirty="0" err="1"/>
              <a:t>tōng</a:t>
            </a:r>
            <a:r>
              <a:rPr lang="en-US" sz="3200" b="1" dirty="0"/>
              <a:t> </a:t>
            </a:r>
            <a:r>
              <a:rPr lang="en-US" sz="3200" b="1" dirty="0" err="1"/>
              <a:t>cháng</a:t>
            </a:r>
            <a:r>
              <a:rPr lang="en-US" sz="3200" b="1" dirty="0"/>
              <a:t> </a:t>
            </a:r>
            <a:r>
              <a:rPr lang="en-US" sz="3200" b="1" dirty="0" err="1"/>
              <a:t>yóu</a:t>
            </a:r>
            <a:r>
              <a:rPr lang="en-US" sz="3200" b="1" dirty="0"/>
              <a:t> </a:t>
            </a:r>
            <a:r>
              <a:rPr lang="en-US" sz="3200" b="1" dirty="0" err="1"/>
              <a:t>chéng</a:t>
            </a:r>
            <a:r>
              <a:rPr lang="en-US" sz="3200" b="1" dirty="0"/>
              <a:t> </a:t>
            </a:r>
            <a:r>
              <a:rPr lang="en-US" sz="3200" b="1" dirty="0" err="1"/>
              <a:t>rén</a:t>
            </a:r>
            <a:r>
              <a:rPr lang="en-US" sz="3200" b="1" dirty="0"/>
              <a:t> </a:t>
            </a:r>
            <a:r>
              <a:rPr lang="en-US" sz="3200" b="1" dirty="0" err="1"/>
              <a:t>jìn</a:t>
            </a:r>
            <a:r>
              <a:rPr lang="en-US" sz="3200" b="1" dirty="0"/>
              <a:t> </a:t>
            </a:r>
            <a:r>
              <a:rPr lang="en-US" sz="3200" b="1" dirty="0" err="1"/>
              <a:t>háng</a:t>
            </a:r>
            <a:r>
              <a:rPr lang="en-US" sz="3200" b="1" dirty="0"/>
              <a:t> 。</a:t>
            </a:r>
          </a:p>
        </p:txBody>
      </p:sp>
      <p:sp>
        <p:nvSpPr>
          <p:cNvPr id="4" name="Slide Number Placeholder 3"/>
          <p:cNvSpPr>
            <a:spLocks noGrp="1"/>
          </p:cNvSpPr>
          <p:nvPr>
            <p:ph type="sldNum" sz="quarter" idx="10"/>
          </p:nvPr>
        </p:nvSpPr>
        <p:spPr/>
        <p:txBody>
          <a:bodyPr/>
          <a:lstStyle/>
          <a:p>
            <a:pPr>
              <a:defRPr/>
            </a:pPr>
            <a:fld id="{2529D8AA-B46E-4095-82CC-7BBA4D3D190B}" type="slidenum">
              <a:rPr lang="en-US" smtClean="0"/>
              <a:pPr>
                <a:defRPr/>
              </a:pPr>
              <a:t>16</a:t>
            </a:fld>
            <a:endParaRPr lang="en-US"/>
          </a:p>
        </p:txBody>
      </p:sp>
    </p:spTree>
    <p:extLst>
      <p:ext uri="{BB962C8B-B14F-4D97-AF65-F5344CB8AC3E}">
        <p14:creationId xmlns:p14="http://schemas.microsoft.com/office/powerpoint/2010/main" val="151214858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zh-CN" altLang="en-US" sz="3200" b="1" dirty="0"/>
              <a:t>无能力</a:t>
            </a:r>
            <a:endParaRPr lang="en-US" altLang="zh-CN" sz="3200" b="1" dirty="0"/>
          </a:p>
          <a:p>
            <a:r>
              <a:rPr lang="en-US" sz="3200" b="1" dirty="0" err="1"/>
              <a:t>wú</a:t>
            </a:r>
            <a:r>
              <a:rPr lang="en-US" sz="3200" b="1" dirty="0"/>
              <a:t> </a:t>
            </a:r>
            <a:r>
              <a:rPr lang="en-US" sz="3200" b="1" dirty="0" err="1"/>
              <a:t>néng</a:t>
            </a:r>
            <a:r>
              <a:rPr lang="en-US" sz="3200" b="1" dirty="0"/>
              <a:t> </a:t>
            </a:r>
            <a:r>
              <a:rPr lang="en-US" sz="3200" b="1" dirty="0" err="1"/>
              <a:t>lì</a:t>
            </a:r>
            <a:r>
              <a:rPr lang="en-US" sz="3200" b="1" dirty="0"/>
              <a:t> </a:t>
            </a:r>
          </a:p>
          <a:p>
            <a:endParaRPr lang="en-US" sz="3200" b="1" dirty="0"/>
          </a:p>
          <a:p>
            <a:pPr defTabSz="924572">
              <a:defRPr/>
            </a:pPr>
            <a:r>
              <a:rPr lang="zh-CN" altLang="en-US" sz="3200" b="1" dirty="0"/>
              <a:t>身体残疾人做出的行为只有在该行为不符合相同伤残的合理谨慎人的标准时是过失。</a:t>
            </a:r>
          </a:p>
          <a:p>
            <a:r>
              <a:rPr lang="en-US" sz="3200" b="1" dirty="0" err="1"/>
              <a:t>shēn</a:t>
            </a:r>
            <a:r>
              <a:rPr lang="en-US" sz="3200" b="1" dirty="0"/>
              <a:t> </a:t>
            </a:r>
            <a:r>
              <a:rPr lang="en-US" sz="3200" b="1" dirty="0" err="1"/>
              <a:t>tǐ</a:t>
            </a:r>
            <a:r>
              <a:rPr lang="en-US" sz="3200" b="1" dirty="0"/>
              <a:t> </a:t>
            </a:r>
            <a:r>
              <a:rPr lang="en-US" sz="3200" b="1" dirty="0" err="1"/>
              <a:t>cán</a:t>
            </a:r>
            <a:r>
              <a:rPr lang="en-US" sz="3200" b="1" dirty="0"/>
              <a:t> </a:t>
            </a:r>
            <a:r>
              <a:rPr lang="en-US" sz="3200" b="1" dirty="0" err="1"/>
              <a:t>jí</a:t>
            </a:r>
            <a:r>
              <a:rPr lang="en-US" sz="3200" b="1" dirty="0"/>
              <a:t> </a:t>
            </a:r>
            <a:r>
              <a:rPr lang="en-US" sz="3200" b="1" dirty="0" err="1"/>
              <a:t>rén</a:t>
            </a:r>
            <a:r>
              <a:rPr lang="en-US" sz="3200" b="1" dirty="0"/>
              <a:t> </a:t>
            </a:r>
            <a:r>
              <a:rPr lang="en-US" sz="3200" b="1" dirty="0" err="1"/>
              <a:t>zuò</a:t>
            </a:r>
            <a:r>
              <a:rPr lang="en-US" sz="3200" b="1" dirty="0"/>
              <a:t> </a:t>
            </a:r>
            <a:r>
              <a:rPr lang="en-US" sz="3200" b="1" dirty="0" err="1"/>
              <a:t>chū</a:t>
            </a:r>
            <a:r>
              <a:rPr lang="en-US" sz="3200" b="1" dirty="0"/>
              <a:t> de  </a:t>
            </a:r>
            <a:r>
              <a:rPr lang="en-US" sz="3200" b="1" dirty="0" err="1"/>
              <a:t>xíng</a:t>
            </a:r>
            <a:r>
              <a:rPr lang="en-US" sz="3200" b="1" dirty="0"/>
              <a:t> </a:t>
            </a:r>
            <a:r>
              <a:rPr lang="en-US" sz="3200" b="1" dirty="0" err="1"/>
              <a:t>wéi</a:t>
            </a:r>
            <a:r>
              <a:rPr lang="en-US" sz="3200" b="1" dirty="0"/>
              <a:t> </a:t>
            </a:r>
            <a:r>
              <a:rPr lang="en-US" sz="3200" b="1" dirty="0" err="1"/>
              <a:t>zhī</a:t>
            </a:r>
            <a:r>
              <a:rPr lang="en-US" sz="3200" b="1" dirty="0"/>
              <a:t> </a:t>
            </a:r>
            <a:r>
              <a:rPr lang="en-US" sz="3200" b="1" dirty="0" err="1"/>
              <a:t>yǒu</a:t>
            </a:r>
            <a:r>
              <a:rPr lang="en-US" sz="3200" b="1" dirty="0"/>
              <a:t> </a:t>
            </a:r>
            <a:r>
              <a:rPr lang="en-US" sz="3200" b="1" dirty="0" err="1"/>
              <a:t>zài</a:t>
            </a:r>
            <a:r>
              <a:rPr lang="en-US" sz="3200" b="1" dirty="0"/>
              <a:t> </a:t>
            </a:r>
            <a:r>
              <a:rPr lang="en-US" sz="3200" b="1" dirty="0" err="1"/>
              <a:t>gāi</a:t>
            </a:r>
            <a:r>
              <a:rPr lang="en-US" sz="3200" b="1" dirty="0"/>
              <a:t>  </a:t>
            </a:r>
            <a:r>
              <a:rPr lang="en-US" sz="3200" b="1" dirty="0" err="1"/>
              <a:t>xíng</a:t>
            </a:r>
            <a:r>
              <a:rPr lang="en-US" sz="3200" b="1" dirty="0"/>
              <a:t> </a:t>
            </a:r>
            <a:r>
              <a:rPr lang="en-US" sz="3200" b="1" dirty="0" err="1"/>
              <a:t>wéi</a:t>
            </a:r>
            <a:r>
              <a:rPr lang="en-US" sz="3200" b="1" dirty="0"/>
              <a:t> </a:t>
            </a:r>
            <a:r>
              <a:rPr lang="en-US" sz="3200" b="1" dirty="0" err="1"/>
              <a:t>bú</a:t>
            </a:r>
            <a:r>
              <a:rPr lang="en-US" sz="3200" b="1" dirty="0"/>
              <a:t> </a:t>
            </a:r>
            <a:r>
              <a:rPr lang="en-US" sz="3200" b="1" dirty="0" err="1"/>
              <a:t>fú</a:t>
            </a:r>
            <a:r>
              <a:rPr lang="en-US" sz="3200" b="1" dirty="0"/>
              <a:t> </a:t>
            </a:r>
            <a:r>
              <a:rPr lang="en-US" sz="3200" b="1" dirty="0" err="1"/>
              <a:t>hé</a:t>
            </a:r>
            <a:r>
              <a:rPr lang="en-US" sz="3200" b="1" dirty="0"/>
              <a:t> </a:t>
            </a:r>
            <a:r>
              <a:rPr lang="en-US" sz="3200" b="1" dirty="0" err="1"/>
              <a:t>xiàng</a:t>
            </a:r>
            <a:r>
              <a:rPr lang="en-US" sz="3200" b="1" dirty="0"/>
              <a:t> </a:t>
            </a:r>
            <a:r>
              <a:rPr lang="en-US" sz="3200" b="1" dirty="0" err="1"/>
              <a:t>tóng</a:t>
            </a:r>
            <a:r>
              <a:rPr lang="en-US" sz="3200" b="1" dirty="0"/>
              <a:t> </a:t>
            </a:r>
            <a:r>
              <a:rPr lang="en-US" sz="3200" b="1" dirty="0" err="1"/>
              <a:t>shāng</a:t>
            </a:r>
            <a:r>
              <a:rPr lang="en-US" sz="3200" b="1" dirty="0"/>
              <a:t> </a:t>
            </a:r>
            <a:r>
              <a:rPr lang="en-US" sz="3200" b="1" dirty="0" err="1"/>
              <a:t>cán</a:t>
            </a:r>
            <a:r>
              <a:rPr lang="en-US" sz="3200" b="1" dirty="0"/>
              <a:t> de </a:t>
            </a:r>
            <a:r>
              <a:rPr lang="en-US" sz="3200" b="1" dirty="0" err="1"/>
              <a:t>hé</a:t>
            </a:r>
            <a:r>
              <a:rPr lang="en-US" sz="3200" b="1" dirty="0"/>
              <a:t> </a:t>
            </a:r>
            <a:r>
              <a:rPr lang="en-US" sz="3200" b="1" dirty="0" err="1"/>
              <a:t>lǐ</a:t>
            </a:r>
            <a:r>
              <a:rPr lang="en-US" sz="3200" b="1" dirty="0"/>
              <a:t> </a:t>
            </a:r>
            <a:r>
              <a:rPr lang="en-US" sz="3200" b="1" dirty="0" err="1"/>
              <a:t>jǐn</a:t>
            </a:r>
            <a:r>
              <a:rPr lang="en-US" sz="3200" b="1" dirty="0"/>
              <a:t> </a:t>
            </a:r>
            <a:r>
              <a:rPr lang="en-US" sz="3200" b="1" dirty="0" err="1"/>
              <a:t>shèn</a:t>
            </a:r>
            <a:r>
              <a:rPr lang="en-US" sz="3200" b="1" dirty="0"/>
              <a:t> </a:t>
            </a:r>
            <a:r>
              <a:rPr lang="en-US" sz="3200" b="1" dirty="0" err="1"/>
              <a:t>rén</a:t>
            </a:r>
            <a:r>
              <a:rPr lang="en-US" sz="3200" b="1" dirty="0"/>
              <a:t> de </a:t>
            </a:r>
            <a:r>
              <a:rPr lang="en-US" sz="3200" b="1" dirty="0" err="1"/>
              <a:t>biāo</a:t>
            </a:r>
            <a:r>
              <a:rPr lang="en-US" sz="3200" b="1" dirty="0"/>
              <a:t> </a:t>
            </a:r>
            <a:r>
              <a:rPr lang="en-US" sz="3200" b="1" dirty="0" err="1"/>
              <a:t>zhǔn</a:t>
            </a:r>
            <a:r>
              <a:rPr lang="en-US" sz="3200" b="1" dirty="0"/>
              <a:t> </a:t>
            </a:r>
            <a:r>
              <a:rPr lang="en-US" sz="3200" b="1" dirty="0" err="1"/>
              <a:t>shí</a:t>
            </a:r>
            <a:r>
              <a:rPr lang="en-US" sz="3200" b="1" dirty="0"/>
              <a:t> </a:t>
            </a:r>
            <a:r>
              <a:rPr lang="en-US" sz="3200" b="1" dirty="0" err="1"/>
              <a:t>shì</a:t>
            </a:r>
            <a:r>
              <a:rPr lang="en-US" sz="3200" b="1" dirty="0"/>
              <a:t> </a:t>
            </a:r>
            <a:r>
              <a:rPr lang="en-US" sz="3200" b="1" dirty="0" err="1"/>
              <a:t>guò</a:t>
            </a:r>
            <a:r>
              <a:rPr lang="en-US" sz="3200" b="1" dirty="0"/>
              <a:t> </a:t>
            </a:r>
            <a:r>
              <a:rPr lang="en-US" sz="3200" b="1" dirty="0" err="1"/>
              <a:t>shī</a:t>
            </a:r>
            <a:r>
              <a:rPr lang="en-US" sz="3200" b="1" dirty="0"/>
              <a:t> 。</a:t>
            </a:r>
          </a:p>
        </p:txBody>
      </p:sp>
      <p:sp>
        <p:nvSpPr>
          <p:cNvPr id="4" name="Slide Number Placeholder 3"/>
          <p:cNvSpPr>
            <a:spLocks noGrp="1"/>
          </p:cNvSpPr>
          <p:nvPr>
            <p:ph type="sldNum" sz="quarter" idx="10"/>
          </p:nvPr>
        </p:nvSpPr>
        <p:spPr/>
        <p:txBody>
          <a:bodyPr/>
          <a:lstStyle/>
          <a:p>
            <a:pPr>
              <a:defRPr/>
            </a:pPr>
            <a:fld id="{2529D8AA-B46E-4095-82CC-7BBA4D3D190B}" type="slidenum">
              <a:rPr lang="en-US" smtClean="0"/>
              <a:pPr>
                <a:defRPr/>
              </a:pPr>
              <a:t>17</a:t>
            </a:fld>
            <a:endParaRPr lang="en-US"/>
          </a:p>
        </p:txBody>
      </p:sp>
    </p:spTree>
    <p:extLst>
      <p:ext uri="{BB962C8B-B14F-4D97-AF65-F5344CB8AC3E}">
        <p14:creationId xmlns:p14="http://schemas.microsoft.com/office/powerpoint/2010/main" val="12989168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zh-CN" altLang="en-US" sz="3200" b="1" dirty="0"/>
              <a:t>无能力</a:t>
            </a:r>
            <a:endParaRPr lang="en-US" altLang="zh-CN" sz="3200" b="1" dirty="0"/>
          </a:p>
          <a:p>
            <a:r>
              <a:rPr lang="en-US" sz="3200" b="1" dirty="0" err="1"/>
              <a:t>wú</a:t>
            </a:r>
            <a:r>
              <a:rPr lang="en-US" sz="3200" b="1" dirty="0"/>
              <a:t> </a:t>
            </a:r>
            <a:r>
              <a:rPr lang="en-US" sz="3200" b="1" dirty="0" err="1"/>
              <a:t>néng</a:t>
            </a:r>
            <a:r>
              <a:rPr lang="en-US" sz="3200" b="1" dirty="0"/>
              <a:t> </a:t>
            </a:r>
            <a:r>
              <a:rPr lang="en-US" sz="3200" b="1" dirty="0" err="1"/>
              <a:t>lì</a:t>
            </a:r>
            <a:r>
              <a:rPr lang="en-US" sz="3200" b="1" dirty="0"/>
              <a:t> </a:t>
            </a:r>
          </a:p>
          <a:p>
            <a:endParaRPr lang="en-US" sz="3200" b="1" dirty="0"/>
          </a:p>
          <a:p>
            <a:pPr defTabSz="924572">
              <a:defRPr/>
            </a:pPr>
            <a:r>
              <a:rPr lang="zh-CN" altLang="en-US" sz="3200" b="1" dirty="0"/>
              <a:t>行为人在由于身体疾病突然丧失能力或者失去意识时进行的行为是过失，</a:t>
            </a:r>
          </a:p>
          <a:p>
            <a:r>
              <a:rPr lang="en-US" sz="3200" b="1" dirty="0" err="1"/>
              <a:t>xíng</a:t>
            </a:r>
            <a:r>
              <a:rPr lang="en-US" sz="3200" b="1" dirty="0"/>
              <a:t> </a:t>
            </a:r>
            <a:r>
              <a:rPr lang="en-US" sz="3200" b="1" dirty="0" err="1"/>
              <a:t>wéi</a:t>
            </a:r>
            <a:r>
              <a:rPr lang="en-US" sz="3200" b="1" dirty="0"/>
              <a:t> </a:t>
            </a:r>
            <a:r>
              <a:rPr lang="en-US" sz="3200" b="1" dirty="0" err="1"/>
              <a:t>rén</a:t>
            </a:r>
            <a:r>
              <a:rPr lang="en-US" sz="3200" b="1" dirty="0"/>
              <a:t> </a:t>
            </a:r>
            <a:r>
              <a:rPr lang="en-US" sz="3200" b="1" dirty="0" err="1"/>
              <a:t>zài</a:t>
            </a:r>
            <a:r>
              <a:rPr lang="en-US" sz="3200" b="1" dirty="0"/>
              <a:t> </a:t>
            </a:r>
            <a:r>
              <a:rPr lang="en-US" sz="3200" b="1" dirty="0" err="1"/>
              <a:t>yóu</a:t>
            </a:r>
            <a:r>
              <a:rPr lang="en-US" sz="3200" b="1" dirty="0"/>
              <a:t> </a:t>
            </a:r>
            <a:r>
              <a:rPr lang="en-US" sz="3200" b="1" dirty="0" err="1"/>
              <a:t>yú</a:t>
            </a:r>
            <a:r>
              <a:rPr lang="en-US" sz="3200" b="1" dirty="0"/>
              <a:t> </a:t>
            </a:r>
            <a:r>
              <a:rPr lang="en-US" sz="3200" b="1" dirty="0" err="1"/>
              <a:t>shēn</a:t>
            </a:r>
            <a:r>
              <a:rPr lang="en-US" sz="3200" b="1" dirty="0"/>
              <a:t> </a:t>
            </a:r>
            <a:r>
              <a:rPr lang="en-US" sz="3200" b="1" dirty="0" err="1"/>
              <a:t>tǐ</a:t>
            </a:r>
            <a:r>
              <a:rPr lang="en-US" sz="3200" b="1" dirty="0"/>
              <a:t> </a:t>
            </a:r>
            <a:r>
              <a:rPr lang="en-US" sz="3200" b="1" dirty="0" err="1"/>
              <a:t>jí</a:t>
            </a:r>
            <a:r>
              <a:rPr lang="en-US" sz="3200" b="1" dirty="0"/>
              <a:t> </a:t>
            </a:r>
            <a:r>
              <a:rPr lang="en-US" sz="3200" b="1" dirty="0" err="1"/>
              <a:t>bìng</a:t>
            </a:r>
            <a:r>
              <a:rPr lang="en-US" sz="3200" b="1" dirty="0"/>
              <a:t> </a:t>
            </a:r>
            <a:r>
              <a:rPr lang="en-US" sz="3200" b="1" dirty="0" err="1"/>
              <a:t>tū</a:t>
            </a:r>
            <a:r>
              <a:rPr lang="en-US" sz="3200" b="1" dirty="0"/>
              <a:t> </a:t>
            </a:r>
            <a:r>
              <a:rPr lang="en-US" sz="3200" b="1" dirty="0" err="1"/>
              <a:t>rán</a:t>
            </a:r>
            <a:r>
              <a:rPr lang="en-US" sz="3200" b="1" dirty="0"/>
              <a:t> </a:t>
            </a:r>
            <a:r>
              <a:rPr lang="en-US" sz="3200" b="1" dirty="0" err="1"/>
              <a:t>sàng</a:t>
            </a:r>
            <a:r>
              <a:rPr lang="en-US" sz="3200" b="1" dirty="0"/>
              <a:t> </a:t>
            </a:r>
            <a:r>
              <a:rPr lang="en-US" sz="3200" b="1" dirty="0" err="1"/>
              <a:t>shī</a:t>
            </a:r>
            <a:r>
              <a:rPr lang="en-US" sz="3200" b="1" dirty="0"/>
              <a:t> </a:t>
            </a:r>
            <a:r>
              <a:rPr lang="en-US" sz="3200" b="1" dirty="0" err="1"/>
              <a:t>néng</a:t>
            </a:r>
            <a:r>
              <a:rPr lang="en-US" sz="3200" b="1" dirty="0"/>
              <a:t> </a:t>
            </a:r>
            <a:r>
              <a:rPr lang="en-US" sz="3200" b="1" dirty="0" err="1"/>
              <a:t>lì</a:t>
            </a:r>
            <a:r>
              <a:rPr lang="en-US" sz="3200" b="1" dirty="0"/>
              <a:t> </a:t>
            </a:r>
            <a:r>
              <a:rPr lang="en-US" sz="3200" b="1" dirty="0" err="1"/>
              <a:t>huò</a:t>
            </a:r>
            <a:r>
              <a:rPr lang="en-US" sz="3200" b="1" dirty="0"/>
              <a:t> </a:t>
            </a:r>
            <a:r>
              <a:rPr lang="en-US" sz="3200" b="1" dirty="0" err="1"/>
              <a:t>zhě</a:t>
            </a:r>
            <a:r>
              <a:rPr lang="en-US" sz="3200" b="1" dirty="0"/>
              <a:t> </a:t>
            </a:r>
            <a:r>
              <a:rPr lang="en-US" sz="3200" b="1" dirty="0" err="1"/>
              <a:t>shī</a:t>
            </a:r>
            <a:r>
              <a:rPr lang="en-US" sz="3200" b="1" dirty="0"/>
              <a:t> </a:t>
            </a:r>
            <a:r>
              <a:rPr lang="en-US" sz="3200" b="1" dirty="0" err="1"/>
              <a:t>qù</a:t>
            </a:r>
            <a:r>
              <a:rPr lang="en-US" sz="3200" b="1" dirty="0"/>
              <a:t> </a:t>
            </a:r>
            <a:r>
              <a:rPr lang="en-US" sz="3200" b="1" dirty="0" err="1"/>
              <a:t>yì</a:t>
            </a:r>
            <a:r>
              <a:rPr lang="en-US" sz="3200" b="1" dirty="0"/>
              <a:t> </a:t>
            </a:r>
            <a:r>
              <a:rPr lang="en-US" sz="3200" b="1" dirty="0" err="1"/>
              <a:t>shí</a:t>
            </a:r>
            <a:r>
              <a:rPr lang="en-US" sz="3200" b="1" dirty="0"/>
              <a:t> </a:t>
            </a:r>
            <a:r>
              <a:rPr lang="en-US" sz="3200" b="1" dirty="0" err="1"/>
              <a:t>shí</a:t>
            </a:r>
            <a:r>
              <a:rPr lang="en-US" sz="3200" b="1" dirty="0"/>
              <a:t> </a:t>
            </a:r>
            <a:r>
              <a:rPr lang="en-US" sz="3200" b="1" dirty="0" err="1"/>
              <a:t>jìn</a:t>
            </a:r>
            <a:r>
              <a:rPr lang="en-US" sz="3200" b="1" dirty="0"/>
              <a:t> </a:t>
            </a:r>
            <a:r>
              <a:rPr lang="en-US" sz="3200" b="1" dirty="0" err="1"/>
              <a:t>háng</a:t>
            </a:r>
            <a:r>
              <a:rPr lang="en-US" sz="3200" b="1" dirty="0"/>
              <a:t> de</a:t>
            </a:r>
            <a:r>
              <a:rPr lang="zh-CN" altLang="en-US" sz="3200" b="1" dirty="0"/>
              <a:t> </a:t>
            </a:r>
            <a:r>
              <a:rPr lang="en-US" sz="3200" b="1" dirty="0" err="1"/>
              <a:t>xíng</a:t>
            </a:r>
            <a:r>
              <a:rPr lang="en-US" sz="3200" b="1" dirty="0"/>
              <a:t> </a:t>
            </a:r>
            <a:r>
              <a:rPr lang="en-US" sz="3200" b="1" dirty="0" err="1"/>
              <a:t>wéi</a:t>
            </a:r>
            <a:r>
              <a:rPr lang="en-US" sz="3200" b="1" dirty="0"/>
              <a:t> </a:t>
            </a:r>
            <a:r>
              <a:rPr lang="en-US" sz="3200" b="1" dirty="0" err="1"/>
              <a:t>shì</a:t>
            </a:r>
            <a:r>
              <a:rPr lang="en-US" sz="3200" b="1" dirty="0"/>
              <a:t> </a:t>
            </a:r>
            <a:r>
              <a:rPr lang="en-US" sz="3200" b="1" dirty="0" err="1"/>
              <a:t>guò</a:t>
            </a:r>
            <a:r>
              <a:rPr lang="en-US" sz="3200" b="1" dirty="0"/>
              <a:t> </a:t>
            </a:r>
            <a:r>
              <a:rPr lang="en-US" sz="3200" b="1" dirty="0" err="1"/>
              <a:t>shī</a:t>
            </a:r>
            <a:r>
              <a:rPr lang="en-US" sz="3200" b="1" dirty="0"/>
              <a:t> ，</a:t>
            </a:r>
          </a:p>
          <a:p>
            <a:endParaRPr lang="en-US" sz="3200" b="1" dirty="0"/>
          </a:p>
          <a:p>
            <a:r>
              <a:rPr lang="zh-CN" altLang="en-US" sz="3200" b="1" dirty="0"/>
              <a:t>除非该突然丧失能力或失去意识是行为人不能合理预见的。</a:t>
            </a:r>
            <a:endParaRPr lang="en-US" sz="3200" b="1" dirty="0"/>
          </a:p>
          <a:p>
            <a:r>
              <a:rPr lang="en-US" sz="3200" b="1" dirty="0" err="1"/>
              <a:t>chú</a:t>
            </a:r>
            <a:r>
              <a:rPr lang="en-US" sz="3200" b="1" dirty="0"/>
              <a:t> </a:t>
            </a:r>
            <a:r>
              <a:rPr lang="en-US" sz="3200" b="1" dirty="0" err="1"/>
              <a:t>fēi</a:t>
            </a:r>
            <a:r>
              <a:rPr lang="en-US" sz="3200" b="1" dirty="0"/>
              <a:t> </a:t>
            </a:r>
            <a:r>
              <a:rPr lang="en-US" sz="3200" b="1" dirty="0" err="1"/>
              <a:t>gāi</a:t>
            </a:r>
            <a:r>
              <a:rPr lang="en-US" sz="3200" b="1" dirty="0"/>
              <a:t> </a:t>
            </a:r>
            <a:r>
              <a:rPr lang="en-US" sz="3200" b="1" dirty="0" err="1"/>
              <a:t>tū</a:t>
            </a:r>
            <a:r>
              <a:rPr lang="en-US" sz="3200" b="1" dirty="0"/>
              <a:t> </a:t>
            </a:r>
            <a:r>
              <a:rPr lang="en-US" sz="3200" b="1" dirty="0" err="1"/>
              <a:t>rán</a:t>
            </a:r>
            <a:r>
              <a:rPr lang="en-US" sz="3200" b="1" dirty="0"/>
              <a:t> </a:t>
            </a:r>
            <a:r>
              <a:rPr lang="en-US" sz="3200" b="1" dirty="0" err="1"/>
              <a:t>sàng</a:t>
            </a:r>
            <a:r>
              <a:rPr lang="en-US" sz="3200" b="1" dirty="0"/>
              <a:t> </a:t>
            </a:r>
            <a:r>
              <a:rPr lang="en-US" sz="3200" b="1" dirty="0" err="1"/>
              <a:t>shī</a:t>
            </a:r>
            <a:r>
              <a:rPr lang="en-US" sz="3200" b="1" dirty="0"/>
              <a:t> </a:t>
            </a:r>
            <a:r>
              <a:rPr lang="en-US" sz="3200" b="1" dirty="0" err="1"/>
              <a:t>néng</a:t>
            </a:r>
            <a:r>
              <a:rPr lang="en-US" sz="3200" b="1" dirty="0"/>
              <a:t> </a:t>
            </a:r>
            <a:r>
              <a:rPr lang="en-US" sz="3200" b="1" dirty="0" err="1"/>
              <a:t>lì</a:t>
            </a:r>
            <a:r>
              <a:rPr lang="en-US" sz="3200" b="1" dirty="0"/>
              <a:t> </a:t>
            </a:r>
            <a:r>
              <a:rPr lang="en-US" sz="3200" b="1" dirty="0" err="1"/>
              <a:t>huò</a:t>
            </a:r>
            <a:r>
              <a:rPr lang="en-US" sz="3200" b="1" dirty="0"/>
              <a:t> </a:t>
            </a:r>
            <a:r>
              <a:rPr lang="en-US" sz="3200" b="1" dirty="0" err="1"/>
              <a:t>shī</a:t>
            </a:r>
            <a:r>
              <a:rPr lang="en-US" sz="3200" b="1" dirty="0"/>
              <a:t> </a:t>
            </a:r>
            <a:r>
              <a:rPr lang="en-US" sz="3200" b="1" dirty="0" err="1"/>
              <a:t>qù</a:t>
            </a:r>
            <a:r>
              <a:rPr lang="en-US" sz="3200" b="1" dirty="0"/>
              <a:t> </a:t>
            </a:r>
            <a:r>
              <a:rPr lang="en-US" sz="3200" b="1" dirty="0" err="1"/>
              <a:t>yì</a:t>
            </a:r>
            <a:r>
              <a:rPr lang="en-US" sz="3200" b="1" dirty="0"/>
              <a:t> </a:t>
            </a:r>
            <a:r>
              <a:rPr lang="en-US" sz="3200" b="1" dirty="0" err="1"/>
              <a:t>shí</a:t>
            </a:r>
            <a:r>
              <a:rPr lang="en-US" sz="3200" b="1" dirty="0"/>
              <a:t> </a:t>
            </a:r>
            <a:r>
              <a:rPr lang="en-US" sz="3200" b="1" dirty="0" err="1"/>
              <a:t>shì</a:t>
            </a:r>
            <a:r>
              <a:rPr lang="zh-CN" altLang="en-US" sz="3200" b="1" dirty="0"/>
              <a:t> </a:t>
            </a:r>
            <a:r>
              <a:rPr lang="en-US" sz="3200" b="1" dirty="0" err="1"/>
              <a:t>xíng</a:t>
            </a:r>
            <a:r>
              <a:rPr lang="en-US" sz="3200" b="1" dirty="0"/>
              <a:t> </a:t>
            </a:r>
            <a:r>
              <a:rPr lang="en-US" sz="3200" b="1" dirty="0" err="1"/>
              <a:t>wéi</a:t>
            </a:r>
            <a:r>
              <a:rPr lang="en-US" sz="3200" b="1" dirty="0"/>
              <a:t> </a:t>
            </a:r>
            <a:r>
              <a:rPr lang="en-US" sz="3200" b="1" dirty="0" err="1"/>
              <a:t>rén</a:t>
            </a:r>
            <a:r>
              <a:rPr lang="en-US" sz="3200" b="1" dirty="0"/>
              <a:t> </a:t>
            </a:r>
            <a:r>
              <a:rPr lang="en-US" sz="3200" b="1" dirty="0" err="1"/>
              <a:t>bú</a:t>
            </a:r>
            <a:r>
              <a:rPr lang="en-US" sz="3200" b="1" dirty="0"/>
              <a:t> </a:t>
            </a:r>
            <a:r>
              <a:rPr lang="en-US" sz="3200" b="1" dirty="0" err="1"/>
              <a:t>néng</a:t>
            </a:r>
            <a:r>
              <a:rPr lang="en-US" sz="3200" b="1" dirty="0"/>
              <a:t> </a:t>
            </a:r>
            <a:r>
              <a:rPr lang="en-US" sz="3200" b="1" dirty="0" err="1"/>
              <a:t>hé</a:t>
            </a:r>
            <a:r>
              <a:rPr lang="en-US" sz="3200" b="1" dirty="0"/>
              <a:t> </a:t>
            </a:r>
            <a:r>
              <a:rPr lang="en-US" sz="3200" b="1" dirty="0" err="1"/>
              <a:t>lǐ</a:t>
            </a:r>
            <a:r>
              <a:rPr lang="en-US" sz="3200" b="1" dirty="0"/>
              <a:t> </a:t>
            </a:r>
            <a:r>
              <a:rPr lang="en-US" sz="3200" b="1" dirty="0" err="1"/>
              <a:t>yù</a:t>
            </a:r>
            <a:r>
              <a:rPr lang="en-US" sz="3200" b="1" dirty="0"/>
              <a:t> </a:t>
            </a:r>
            <a:r>
              <a:rPr lang="en-US" sz="3200" b="1" dirty="0" err="1"/>
              <a:t>jiàn</a:t>
            </a:r>
            <a:r>
              <a:rPr lang="en-US" sz="3200" b="1" dirty="0"/>
              <a:t> de 。</a:t>
            </a:r>
          </a:p>
        </p:txBody>
      </p:sp>
      <p:sp>
        <p:nvSpPr>
          <p:cNvPr id="4" name="Slide Number Placeholder 3"/>
          <p:cNvSpPr>
            <a:spLocks noGrp="1"/>
          </p:cNvSpPr>
          <p:nvPr>
            <p:ph type="sldNum" sz="quarter" idx="10"/>
          </p:nvPr>
        </p:nvSpPr>
        <p:spPr/>
        <p:txBody>
          <a:bodyPr/>
          <a:lstStyle/>
          <a:p>
            <a:pPr>
              <a:defRPr/>
            </a:pPr>
            <a:fld id="{2529D8AA-B46E-4095-82CC-7BBA4D3D190B}" type="slidenum">
              <a:rPr lang="en-US" smtClean="0"/>
              <a:pPr>
                <a:defRPr/>
              </a:pPr>
              <a:t>18</a:t>
            </a:fld>
            <a:endParaRPr lang="en-US"/>
          </a:p>
        </p:txBody>
      </p:sp>
    </p:spTree>
    <p:extLst>
      <p:ext uri="{BB962C8B-B14F-4D97-AF65-F5344CB8AC3E}">
        <p14:creationId xmlns:p14="http://schemas.microsoft.com/office/powerpoint/2010/main" val="12989168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zh-CN" altLang="en-US" sz="3200" b="1" dirty="0"/>
              <a:t>无能力</a:t>
            </a:r>
            <a:endParaRPr lang="en-US" altLang="zh-CN" sz="3200" b="1" dirty="0"/>
          </a:p>
          <a:p>
            <a:r>
              <a:rPr lang="en-US" sz="3200" b="1" dirty="0" err="1"/>
              <a:t>wú</a:t>
            </a:r>
            <a:r>
              <a:rPr lang="en-US" sz="3200" b="1" dirty="0"/>
              <a:t> </a:t>
            </a:r>
            <a:r>
              <a:rPr lang="en-US" sz="3200" b="1" dirty="0" err="1"/>
              <a:t>néng</a:t>
            </a:r>
            <a:r>
              <a:rPr lang="en-US" sz="3200" b="1" dirty="0"/>
              <a:t> </a:t>
            </a:r>
            <a:r>
              <a:rPr lang="en-US" sz="3200" b="1" dirty="0" err="1"/>
              <a:t>lì</a:t>
            </a:r>
            <a:r>
              <a:rPr lang="en-US" sz="3200" b="1" dirty="0"/>
              <a:t> </a:t>
            </a:r>
          </a:p>
          <a:p>
            <a:endParaRPr lang="en-US" sz="3200" b="1" dirty="0"/>
          </a:p>
          <a:p>
            <a:pPr defTabSz="924572">
              <a:defRPr/>
            </a:pPr>
            <a:r>
              <a:rPr lang="zh-CN" altLang="en-US" sz="3200" b="1" dirty="0"/>
              <a:t>行为人的智力障碍或者情绪残疾在决定行为是否过失时不被考虑，</a:t>
            </a:r>
          </a:p>
          <a:p>
            <a:r>
              <a:rPr lang="en-US" sz="3200" b="1" dirty="0" err="1"/>
              <a:t>xíng</a:t>
            </a:r>
            <a:r>
              <a:rPr lang="en-US" sz="3200" b="1" dirty="0"/>
              <a:t> </a:t>
            </a:r>
            <a:r>
              <a:rPr lang="en-US" sz="3200" b="1" dirty="0" err="1"/>
              <a:t>wéi</a:t>
            </a:r>
            <a:r>
              <a:rPr lang="en-US" sz="3200" b="1" dirty="0"/>
              <a:t> </a:t>
            </a:r>
            <a:r>
              <a:rPr lang="en-US" sz="3200" b="1" dirty="0" err="1"/>
              <a:t>rén</a:t>
            </a:r>
            <a:r>
              <a:rPr lang="en-US" sz="3200" b="1" dirty="0"/>
              <a:t> de </a:t>
            </a:r>
            <a:r>
              <a:rPr lang="en-US" sz="3200" b="1" dirty="0" err="1"/>
              <a:t>zhì</a:t>
            </a:r>
            <a:r>
              <a:rPr lang="en-US" sz="3200" b="1" dirty="0"/>
              <a:t> </a:t>
            </a:r>
            <a:r>
              <a:rPr lang="en-US" sz="3200" b="1" dirty="0" err="1"/>
              <a:t>lì</a:t>
            </a:r>
            <a:r>
              <a:rPr lang="en-US" sz="3200" b="1" dirty="0"/>
              <a:t> </a:t>
            </a:r>
            <a:r>
              <a:rPr lang="en-US" sz="3200" b="1" dirty="0" err="1"/>
              <a:t>zhàng</a:t>
            </a:r>
            <a:r>
              <a:rPr lang="en-US" sz="3200" b="1" dirty="0"/>
              <a:t> </a:t>
            </a:r>
            <a:r>
              <a:rPr lang="en-US" sz="3200" b="1" dirty="0" err="1"/>
              <a:t>ài</a:t>
            </a:r>
            <a:r>
              <a:rPr lang="en-US" sz="3200" b="1" dirty="0"/>
              <a:t> </a:t>
            </a:r>
            <a:r>
              <a:rPr lang="en-US" sz="3200" b="1" dirty="0" err="1"/>
              <a:t>huò</a:t>
            </a:r>
            <a:r>
              <a:rPr lang="en-US" sz="3200" b="1" dirty="0"/>
              <a:t> </a:t>
            </a:r>
            <a:r>
              <a:rPr lang="en-US" sz="3200" b="1" dirty="0" err="1"/>
              <a:t>zhě</a:t>
            </a:r>
            <a:r>
              <a:rPr lang="en-US" sz="3200" b="1" dirty="0"/>
              <a:t> </a:t>
            </a:r>
            <a:r>
              <a:rPr lang="en-US" sz="3200" b="1" dirty="0" err="1"/>
              <a:t>qíng</a:t>
            </a:r>
            <a:r>
              <a:rPr lang="en-US" sz="3200" b="1" dirty="0"/>
              <a:t> </a:t>
            </a:r>
            <a:r>
              <a:rPr lang="en-US" sz="3200" b="1" dirty="0" err="1"/>
              <a:t>xù</a:t>
            </a:r>
            <a:r>
              <a:rPr lang="en-US" sz="3200" b="1" dirty="0"/>
              <a:t> </a:t>
            </a:r>
            <a:r>
              <a:rPr lang="en-US" sz="3200" b="1" dirty="0" err="1"/>
              <a:t>cán</a:t>
            </a:r>
            <a:r>
              <a:rPr lang="en-US" sz="3200" b="1" dirty="0"/>
              <a:t> </a:t>
            </a:r>
            <a:r>
              <a:rPr lang="en-US" sz="3200" b="1" dirty="0" err="1"/>
              <a:t>jí</a:t>
            </a:r>
            <a:r>
              <a:rPr lang="en-US" sz="3200" b="1" dirty="0"/>
              <a:t> </a:t>
            </a:r>
            <a:r>
              <a:rPr lang="en-US" sz="3200" b="1" dirty="0" err="1"/>
              <a:t>zài</a:t>
            </a:r>
            <a:r>
              <a:rPr lang="en-US" sz="3200" b="1" dirty="0"/>
              <a:t> </a:t>
            </a:r>
            <a:r>
              <a:rPr lang="en-US" sz="3200" b="1" dirty="0" err="1"/>
              <a:t>jué</a:t>
            </a:r>
            <a:r>
              <a:rPr lang="en-US" sz="3200" b="1" dirty="0"/>
              <a:t> </a:t>
            </a:r>
            <a:r>
              <a:rPr lang="en-US" sz="3200" b="1" dirty="0" err="1"/>
              <a:t>dìng</a:t>
            </a:r>
            <a:r>
              <a:rPr lang="en-US" sz="3200" b="1" dirty="0"/>
              <a:t> </a:t>
            </a:r>
            <a:r>
              <a:rPr lang="en-US" sz="3200" b="1" dirty="0" err="1"/>
              <a:t>xíng</a:t>
            </a:r>
            <a:r>
              <a:rPr lang="en-US" sz="3200" b="1" dirty="0"/>
              <a:t> </a:t>
            </a:r>
            <a:r>
              <a:rPr lang="en-US" sz="3200" b="1" dirty="0" err="1"/>
              <a:t>wéi</a:t>
            </a:r>
            <a:r>
              <a:rPr lang="en-US" sz="3200" b="1" dirty="0"/>
              <a:t> </a:t>
            </a:r>
            <a:r>
              <a:rPr lang="en-US" sz="3200" b="1" dirty="0" err="1"/>
              <a:t>shì</a:t>
            </a:r>
            <a:r>
              <a:rPr lang="en-US" sz="3200" b="1" dirty="0"/>
              <a:t> </a:t>
            </a:r>
            <a:r>
              <a:rPr lang="en-US" sz="3200" b="1" dirty="0" err="1"/>
              <a:t>fǒu</a:t>
            </a:r>
            <a:r>
              <a:rPr lang="en-US" sz="3200" b="1" dirty="0"/>
              <a:t> </a:t>
            </a:r>
            <a:r>
              <a:rPr lang="en-US" sz="3200" b="1" dirty="0" err="1"/>
              <a:t>guò</a:t>
            </a:r>
            <a:r>
              <a:rPr lang="en-US" sz="3200" b="1" dirty="0"/>
              <a:t> </a:t>
            </a:r>
            <a:r>
              <a:rPr lang="en-US" sz="3200" b="1" dirty="0" err="1"/>
              <a:t>shī</a:t>
            </a:r>
            <a:r>
              <a:rPr lang="en-US" sz="3200" b="1" dirty="0"/>
              <a:t> </a:t>
            </a:r>
            <a:r>
              <a:rPr lang="en-US" sz="3200" b="1" dirty="0" err="1"/>
              <a:t>shí</a:t>
            </a:r>
            <a:r>
              <a:rPr lang="en-US" sz="3200" b="1" dirty="0"/>
              <a:t> </a:t>
            </a:r>
            <a:r>
              <a:rPr lang="en-US" sz="3200" b="1" dirty="0" err="1"/>
              <a:t>bú</a:t>
            </a:r>
            <a:r>
              <a:rPr lang="en-US" sz="3200" b="1" dirty="0"/>
              <a:t> </a:t>
            </a:r>
            <a:r>
              <a:rPr lang="en-US" sz="3200" b="1" dirty="0" err="1"/>
              <a:t>bèi</a:t>
            </a:r>
            <a:r>
              <a:rPr lang="en-US" sz="3200" b="1" dirty="0"/>
              <a:t> </a:t>
            </a:r>
            <a:r>
              <a:rPr lang="en-US" sz="3200" b="1" dirty="0" err="1"/>
              <a:t>kǎo</a:t>
            </a:r>
            <a:r>
              <a:rPr lang="en-US" sz="3200" b="1" dirty="0"/>
              <a:t> </a:t>
            </a:r>
            <a:r>
              <a:rPr lang="en-US" sz="3200" b="1" dirty="0" err="1"/>
              <a:t>lǜ</a:t>
            </a:r>
            <a:r>
              <a:rPr lang="en-US" sz="3200" b="1" dirty="0"/>
              <a:t> ，</a:t>
            </a:r>
          </a:p>
          <a:p>
            <a:endParaRPr lang="en-US" altLang="zh-CN" sz="3200" b="1" dirty="0"/>
          </a:p>
          <a:p>
            <a:r>
              <a:rPr lang="zh-CN" altLang="en-US" sz="3200" b="1" dirty="0"/>
              <a:t>除非行为人是儿童。</a:t>
            </a:r>
            <a:endParaRPr lang="en-US" sz="3200" b="1" dirty="0"/>
          </a:p>
          <a:p>
            <a:r>
              <a:rPr lang="en-US" sz="3200" b="1" dirty="0" err="1"/>
              <a:t>chú</a:t>
            </a:r>
            <a:r>
              <a:rPr lang="en-US" sz="3200" b="1" dirty="0"/>
              <a:t> </a:t>
            </a:r>
            <a:r>
              <a:rPr lang="en-US" sz="3200" b="1" dirty="0" err="1"/>
              <a:t>fēi</a:t>
            </a:r>
            <a:r>
              <a:rPr lang="en-US" sz="3200" b="1" dirty="0"/>
              <a:t> </a:t>
            </a:r>
            <a:r>
              <a:rPr lang="en-US" sz="3200" b="1" dirty="0" err="1"/>
              <a:t>xíng</a:t>
            </a:r>
            <a:r>
              <a:rPr lang="zh-CN" altLang="en-US" sz="3200" b="1" dirty="0"/>
              <a:t> </a:t>
            </a:r>
            <a:r>
              <a:rPr lang="en-US" sz="3200" b="1" dirty="0" err="1"/>
              <a:t>wéi</a:t>
            </a:r>
            <a:r>
              <a:rPr lang="en-US" sz="3200" b="1" dirty="0"/>
              <a:t> </a:t>
            </a:r>
            <a:r>
              <a:rPr lang="en-US" sz="3200" b="1" dirty="0" err="1"/>
              <a:t>rén</a:t>
            </a:r>
            <a:r>
              <a:rPr lang="en-US" sz="3200" b="1" dirty="0"/>
              <a:t> </a:t>
            </a:r>
            <a:r>
              <a:rPr lang="en-US" sz="3200" b="1" dirty="0" err="1"/>
              <a:t>shì</a:t>
            </a:r>
            <a:r>
              <a:rPr lang="en-US" sz="3200" b="1" dirty="0"/>
              <a:t> </a:t>
            </a:r>
            <a:r>
              <a:rPr lang="en-US" sz="3200" b="1" dirty="0" err="1"/>
              <a:t>ér</a:t>
            </a:r>
            <a:r>
              <a:rPr lang="en-US" sz="3200" b="1" dirty="0"/>
              <a:t> </a:t>
            </a:r>
            <a:r>
              <a:rPr lang="en-US" sz="3200" b="1" dirty="0" err="1"/>
              <a:t>tóng</a:t>
            </a:r>
            <a:r>
              <a:rPr lang="en-US" sz="3200" b="1" dirty="0"/>
              <a:t> 。</a:t>
            </a:r>
          </a:p>
        </p:txBody>
      </p:sp>
      <p:sp>
        <p:nvSpPr>
          <p:cNvPr id="4" name="Slide Number Placeholder 3"/>
          <p:cNvSpPr>
            <a:spLocks noGrp="1"/>
          </p:cNvSpPr>
          <p:nvPr>
            <p:ph type="sldNum" sz="quarter" idx="10"/>
          </p:nvPr>
        </p:nvSpPr>
        <p:spPr/>
        <p:txBody>
          <a:bodyPr/>
          <a:lstStyle/>
          <a:p>
            <a:pPr>
              <a:defRPr/>
            </a:pPr>
            <a:fld id="{2529D8AA-B46E-4095-82CC-7BBA4D3D190B}" type="slidenum">
              <a:rPr lang="en-US" smtClean="0"/>
              <a:pPr>
                <a:defRPr/>
              </a:pPr>
              <a:t>19</a:t>
            </a:fld>
            <a:endParaRPr lang="en-US"/>
          </a:p>
        </p:txBody>
      </p:sp>
    </p:spTree>
    <p:extLst>
      <p:ext uri="{BB962C8B-B14F-4D97-AF65-F5344CB8AC3E}">
        <p14:creationId xmlns:p14="http://schemas.microsoft.com/office/powerpoint/2010/main" val="12989168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zh-CN" altLang="en-US" sz="3200" b="1" dirty="0"/>
              <a:t>知识与技能</a:t>
            </a:r>
            <a:endParaRPr lang="en-US" altLang="zh-CN" sz="3200" b="1" dirty="0"/>
          </a:p>
          <a:p>
            <a:r>
              <a:rPr lang="en-US" sz="3200" b="1" dirty="0" err="1"/>
              <a:t>zhī</a:t>
            </a:r>
            <a:r>
              <a:rPr lang="en-US" sz="3200" b="1" dirty="0"/>
              <a:t> </a:t>
            </a:r>
            <a:r>
              <a:rPr lang="en-US" sz="3200" b="1" dirty="0" err="1"/>
              <a:t>shí</a:t>
            </a:r>
            <a:r>
              <a:rPr lang="en-US" sz="3200" b="1" dirty="0"/>
              <a:t> </a:t>
            </a:r>
            <a:r>
              <a:rPr lang="en-US" sz="3200" b="1" dirty="0" err="1"/>
              <a:t>yǔ</a:t>
            </a:r>
            <a:r>
              <a:rPr lang="en-US" sz="3200" b="1" dirty="0"/>
              <a:t> </a:t>
            </a:r>
            <a:r>
              <a:rPr lang="en-US" sz="3200" b="1" dirty="0" err="1"/>
              <a:t>jì</a:t>
            </a:r>
            <a:r>
              <a:rPr lang="en-US" sz="3200" b="1" dirty="0"/>
              <a:t> </a:t>
            </a:r>
            <a:r>
              <a:rPr lang="en-US" sz="3200" b="1" dirty="0" err="1"/>
              <a:t>néng</a:t>
            </a:r>
            <a:r>
              <a:rPr lang="en-US" sz="3200" b="1" dirty="0"/>
              <a:t> </a:t>
            </a:r>
            <a:br>
              <a:rPr lang="en-US" sz="3200" b="1" dirty="0"/>
            </a:br>
            <a:endParaRPr lang="en-US" sz="3200" b="1" dirty="0"/>
          </a:p>
          <a:p>
            <a:pPr defTabSz="924572">
              <a:defRPr/>
            </a:pPr>
            <a:r>
              <a:rPr lang="zh-CN" altLang="en-US" sz="3200" b="1" dirty="0"/>
              <a:t>如果行为人具有超过大多数人得技能和知识，</a:t>
            </a:r>
          </a:p>
          <a:p>
            <a:r>
              <a:rPr lang="en-US" sz="3200" b="1" dirty="0" err="1"/>
              <a:t>rú</a:t>
            </a:r>
            <a:r>
              <a:rPr lang="en-US" sz="3200" b="1" dirty="0"/>
              <a:t> </a:t>
            </a:r>
            <a:r>
              <a:rPr lang="en-US" sz="3200" b="1" dirty="0" err="1"/>
              <a:t>guǒ</a:t>
            </a:r>
            <a:r>
              <a:rPr lang="en-US" sz="3200" b="1" dirty="0"/>
              <a:t> </a:t>
            </a:r>
            <a:r>
              <a:rPr lang="en-US" sz="3200" b="1" dirty="0" err="1"/>
              <a:t>xíng</a:t>
            </a:r>
            <a:r>
              <a:rPr lang="en-US" sz="3200" b="1" dirty="0"/>
              <a:t> </a:t>
            </a:r>
            <a:r>
              <a:rPr lang="en-US" sz="3200" b="1" dirty="0" err="1"/>
              <a:t>wéi</a:t>
            </a:r>
            <a:r>
              <a:rPr lang="en-US" sz="3200" b="1" dirty="0"/>
              <a:t> </a:t>
            </a:r>
            <a:r>
              <a:rPr lang="en-US" sz="3200" b="1" dirty="0" err="1"/>
              <a:t>rén</a:t>
            </a:r>
            <a:r>
              <a:rPr lang="en-US" sz="3200" b="1" dirty="0"/>
              <a:t> </a:t>
            </a:r>
            <a:r>
              <a:rPr lang="en-US" sz="3200" b="1" dirty="0" err="1"/>
              <a:t>jù</a:t>
            </a:r>
            <a:r>
              <a:rPr lang="en-US" sz="3200" b="1" dirty="0"/>
              <a:t> </a:t>
            </a:r>
            <a:r>
              <a:rPr lang="en-US" sz="3200" b="1" dirty="0" err="1"/>
              <a:t>yǒu</a:t>
            </a:r>
            <a:r>
              <a:rPr lang="en-US" sz="3200" b="1" dirty="0"/>
              <a:t> </a:t>
            </a:r>
            <a:r>
              <a:rPr lang="en-US" sz="3200" b="1" dirty="0" err="1"/>
              <a:t>chāo</a:t>
            </a:r>
            <a:r>
              <a:rPr lang="en-US" sz="3200" b="1" dirty="0"/>
              <a:t> </a:t>
            </a:r>
            <a:r>
              <a:rPr lang="en-US" sz="3200" b="1" dirty="0" err="1"/>
              <a:t>guò</a:t>
            </a:r>
            <a:r>
              <a:rPr lang="en-US" sz="3200" b="1" dirty="0"/>
              <a:t> </a:t>
            </a:r>
            <a:r>
              <a:rPr lang="en-US" sz="3200" b="1" dirty="0" err="1"/>
              <a:t>dà</a:t>
            </a:r>
            <a:r>
              <a:rPr lang="en-US" sz="3200" b="1" dirty="0"/>
              <a:t> </a:t>
            </a:r>
            <a:r>
              <a:rPr lang="en-US" sz="3200" b="1" dirty="0" err="1"/>
              <a:t>duō</a:t>
            </a:r>
            <a:r>
              <a:rPr lang="en-US" sz="3200" b="1" dirty="0"/>
              <a:t> </a:t>
            </a:r>
            <a:r>
              <a:rPr lang="en-US" sz="3200" b="1" dirty="0" err="1"/>
              <a:t>shù</a:t>
            </a:r>
            <a:r>
              <a:rPr lang="en-US" sz="3200" b="1" dirty="0"/>
              <a:t> </a:t>
            </a:r>
            <a:r>
              <a:rPr lang="en-US" sz="3200" b="1" dirty="0" err="1"/>
              <a:t>rén</a:t>
            </a:r>
            <a:r>
              <a:rPr lang="en-US" sz="3200" b="1" dirty="0"/>
              <a:t> </a:t>
            </a:r>
            <a:r>
              <a:rPr lang="en-US" sz="3200" b="1" dirty="0" err="1"/>
              <a:t>dé</a:t>
            </a:r>
            <a:r>
              <a:rPr lang="en-US" sz="3200" b="1" dirty="0"/>
              <a:t> </a:t>
            </a:r>
            <a:r>
              <a:rPr lang="en-US" sz="3200" b="1" dirty="0" err="1"/>
              <a:t>jì</a:t>
            </a:r>
            <a:r>
              <a:rPr lang="en-US" sz="3200" b="1" dirty="0"/>
              <a:t> </a:t>
            </a:r>
            <a:r>
              <a:rPr lang="en-US" sz="3200" b="1" dirty="0" err="1"/>
              <a:t>néng</a:t>
            </a:r>
            <a:r>
              <a:rPr lang="en-US" sz="3200" b="1" dirty="0"/>
              <a:t> </a:t>
            </a:r>
            <a:r>
              <a:rPr lang="en-US" sz="3200" b="1" dirty="0" err="1"/>
              <a:t>hé</a:t>
            </a:r>
            <a:r>
              <a:rPr lang="en-US" sz="3200" b="1" dirty="0"/>
              <a:t> </a:t>
            </a:r>
            <a:r>
              <a:rPr lang="en-US" sz="3200" b="1" dirty="0" err="1"/>
              <a:t>zhī</a:t>
            </a:r>
            <a:r>
              <a:rPr lang="en-US" sz="3200" b="1" dirty="0"/>
              <a:t> </a:t>
            </a:r>
            <a:r>
              <a:rPr lang="en-US" sz="3200" b="1" dirty="0" err="1"/>
              <a:t>shí</a:t>
            </a:r>
            <a:r>
              <a:rPr lang="en-US" sz="3200" b="1" dirty="0"/>
              <a:t> ，</a:t>
            </a:r>
          </a:p>
          <a:p>
            <a:endParaRPr lang="en-US" sz="3200" b="1" dirty="0"/>
          </a:p>
          <a:p>
            <a:r>
              <a:rPr lang="zh-CN" altLang="en-US" sz="3200" b="1" dirty="0"/>
              <a:t>这些技能和知识属于在决定行为人是否表现的符合合理谨慎人得标准时需考虑的情况。</a:t>
            </a:r>
            <a:endParaRPr lang="en-US" sz="3200" b="1" dirty="0"/>
          </a:p>
          <a:p>
            <a:r>
              <a:rPr lang="en-US" sz="3200" b="1" dirty="0" err="1"/>
              <a:t>zhè</a:t>
            </a:r>
            <a:r>
              <a:rPr lang="en-US" sz="3200" b="1" dirty="0"/>
              <a:t> </a:t>
            </a:r>
            <a:r>
              <a:rPr lang="en-US" sz="3200" b="1" dirty="0" err="1"/>
              <a:t>xiē</a:t>
            </a:r>
            <a:r>
              <a:rPr lang="en-US" sz="3200" b="1" dirty="0"/>
              <a:t> </a:t>
            </a:r>
            <a:r>
              <a:rPr lang="en-US" sz="3200" b="1" dirty="0" err="1"/>
              <a:t>jì</a:t>
            </a:r>
            <a:r>
              <a:rPr lang="en-US" sz="3200" b="1" dirty="0"/>
              <a:t> </a:t>
            </a:r>
            <a:r>
              <a:rPr lang="en-US" sz="3200" b="1" dirty="0" err="1"/>
              <a:t>néng</a:t>
            </a:r>
            <a:r>
              <a:rPr lang="en-US" sz="3200" b="1" dirty="0"/>
              <a:t> </a:t>
            </a:r>
            <a:r>
              <a:rPr lang="en-US" sz="3200" b="1" dirty="0" err="1"/>
              <a:t>hé</a:t>
            </a:r>
            <a:r>
              <a:rPr lang="en-US" sz="3200" b="1" dirty="0"/>
              <a:t> </a:t>
            </a:r>
            <a:r>
              <a:rPr lang="en-US" sz="3200" b="1" dirty="0" err="1"/>
              <a:t>zhī</a:t>
            </a:r>
            <a:r>
              <a:rPr lang="en-US" sz="3200" b="1" dirty="0"/>
              <a:t> </a:t>
            </a:r>
            <a:r>
              <a:rPr lang="en-US" sz="3200" b="1" dirty="0" err="1"/>
              <a:t>shí</a:t>
            </a:r>
            <a:r>
              <a:rPr lang="en-US" sz="3200" b="1" dirty="0"/>
              <a:t> </a:t>
            </a:r>
            <a:r>
              <a:rPr lang="en-US" sz="3200" b="1" dirty="0" err="1"/>
              <a:t>shǔ</a:t>
            </a:r>
            <a:r>
              <a:rPr lang="en-US" sz="3200" b="1" dirty="0"/>
              <a:t> </a:t>
            </a:r>
            <a:r>
              <a:rPr lang="en-US" sz="3200" b="1" dirty="0" err="1"/>
              <a:t>yú</a:t>
            </a:r>
            <a:r>
              <a:rPr lang="en-US" sz="3200" b="1" dirty="0"/>
              <a:t> </a:t>
            </a:r>
            <a:r>
              <a:rPr lang="en-US" sz="3200" b="1" dirty="0" err="1"/>
              <a:t>zài</a:t>
            </a:r>
            <a:r>
              <a:rPr lang="en-US" sz="3200" b="1" dirty="0"/>
              <a:t> </a:t>
            </a:r>
            <a:r>
              <a:rPr lang="en-US" sz="3200" b="1" dirty="0" err="1"/>
              <a:t>jué</a:t>
            </a:r>
            <a:r>
              <a:rPr lang="en-US" sz="3200" b="1" dirty="0"/>
              <a:t> </a:t>
            </a:r>
            <a:r>
              <a:rPr lang="en-US" sz="3200" b="1" dirty="0" err="1"/>
              <a:t>dìng</a:t>
            </a:r>
            <a:r>
              <a:rPr lang="en-US" sz="3200" b="1" dirty="0"/>
              <a:t> </a:t>
            </a:r>
            <a:r>
              <a:rPr lang="en-US" sz="3200" b="1" dirty="0" err="1"/>
              <a:t>xíng</a:t>
            </a:r>
            <a:r>
              <a:rPr lang="en-US" sz="3200" b="1" dirty="0"/>
              <a:t> </a:t>
            </a:r>
            <a:r>
              <a:rPr lang="en-US" sz="3200" b="1" dirty="0" err="1"/>
              <a:t>wéi</a:t>
            </a:r>
            <a:r>
              <a:rPr lang="en-US" sz="3200" b="1" dirty="0"/>
              <a:t> </a:t>
            </a:r>
            <a:r>
              <a:rPr lang="en-US" sz="3200" b="1" dirty="0" err="1"/>
              <a:t>rén</a:t>
            </a:r>
            <a:r>
              <a:rPr lang="en-US" sz="3200" b="1" dirty="0"/>
              <a:t> </a:t>
            </a:r>
            <a:r>
              <a:rPr lang="en-US" sz="3200" b="1" dirty="0" err="1"/>
              <a:t>shì</a:t>
            </a:r>
            <a:r>
              <a:rPr lang="en-US" sz="3200" b="1" dirty="0"/>
              <a:t> </a:t>
            </a:r>
            <a:r>
              <a:rPr lang="en-US" sz="3200" b="1" dirty="0" err="1"/>
              <a:t>fǒu</a:t>
            </a:r>
            <a:r>
              <a:rPr lang="en-US" sz="3200" b="1" dirty="0"/>
              <a:t> </a:t>
            </a:r>
            <a:r>
              <a:rPr lang="en-US" sz="3200" b="1" dirty="0" err="1"/>
              <a:t>biǎo</a:t>
            </a:r>
            <a:r>
              <a:rPr lang="en-US" sz="3200" b="1" dirty="0"/>
              <a:t> </a:t>
            </a:r>
            <a:r>
              <a:rPr lang="en-US" sz="3200" b="1" dirty="0" err="1"/>
              <a:t>xiàn</a:t>
            </a:r>
            <a:r>
              <a:rPr lang="en-US" sz="3200" b="1" dirty="0"/>
              <a:t> de </a:t>
            </a:r>
            <a:r>
              <a:rPr lang="en-US" sz="3200" b="1" dirty="0" err="1"/>
              <a:t>fú</a:t>
            </a:r>
            <a:r>
              <a:rPr lang="en-US" sz="3200" b="1" dirty="0"/>
              <a:t> </a:t>
            </a:r>
            <a:r>
              <a:rPr lang="en-US" sz="3200" b="1" dirty="0" err="1"/>
              <a:t>hé</a:t>
            </a:r>
            <a:r>
              <a:rPr lang="en-US" sz="3200" b="1" dirty="0"/>
              <a:t> </a:t>
            </a:r>
            <a:r>
              <a:rPr lang="en-US" sz="3200" b="1" dirty="0" err="1"/>
              <a:t>hé</a:t>
            </a:r>
            <a:r>
              <a:rPr lang="en-US" sz="3200" b="1" dirty="0"/>
              <a:t> </a:t>
            </a:r>
            <a:r>
              <a:rPr lang="en-US" sz="3200" b="1" dirty="0" err="1"/>
              <a:t>lǐ</a:t>
            </a:r>
            <a:r>
              <a:rPr lang="en-US" sz="3200" b="1" dirty="0"/>
              <a:t> </a:t>
            </a:r>
            <a:r>
              <a:rPr lang="en-US" sz="3200" b="1" dirty="0" err="1"/>
              <a:t>jǐn</a:t>
            </a:r>
            <a:r>
              <a:rPr lang="en-US" sz="3200" b="1" dirty="0"/>
              <a:t> </a:t>
            </a:r>
            <a:r>
              <a:rPr lang="en-US" sz="3200" b="1" dirty="0" err="1"/>
              <a:t>shèn</a:t>
            </a:r>
            <a:r>
              <a:rPr lang="en-US" sz="3200" b="1" dirty="0"/>
              <a:t> </a:t>
            </a:r>
            <a:r>
              <a:rPr lang="en-US" sz="3200" b="1" dirty="0" err="1"/>
              <a:t>rén</a:t>
            </a:r>
            <a:r>
              <a:rPr lang="en-US" sz="3200" b="1" dirty="0"/>
              <a:t> </a:t>
            </a:r>
            <a:r>
              <a:rPr lang="en-US" sz="3200" b="1" dirty="0" err="1"/>
              <a:t>dé</a:t>
            </a:r>
            <a:r>
              <a:rPr lang="en-US" sz="3200" b="1" dirty="0"/>
              <a:t> </a:t>
            </a:r>
            <a:r>
              <a:rPr lang="en-US" sz="3200" b="1" dirty="0" err="1"/>
              <a:t>biāo</a:t>
            </a:r>
            <a:r>
              <a:rPr lang="en-US" sz="3200" b="1" dirty="0"/>
              <a:t> </a:t>
            </a:r>
            <a:r>
              <a:rPr lang="en-US" sz="3200" b="1" dirty="0" err="1"/>
              <a:t>zhǔn</a:t>
            </a:r>
            <a:r>
              <a:rPr lang="en-US" sz="3200" b="1" dirty="0"/>
              <a:t> </a:t>
            </a:r>
            <a:r>
              <a:rPr lang="en-US" sz="3200" b="1" dirty="0" err="1"/>
              <a:t>shí</a:t>
            </a:r>
            <a:r>
              <a:rPr lang="en-US" sz="3200" b="1" dirty="0"/>
              <a:t> </a:t>
            </a:r>
            <a:r>
              <a:rPr lang="en-US" sz="3200" b="1" dirty="0" err="1"/>
              <a:t>xū</a:t>
            </a:r>
            <a:r>
              <a:rPr lang="en-US" sz="3200" b="1" dirty="0"/>
              <a:t> </a:t>
            </a:r>
            <a:r>
              <a:rPr lang="en-US" sz="3200" b="1" dirty="0" err="1"/>
              <a:t>kǎo</a:t>
            </a:r>
            <a:r>
              <a:rPr lang="en-US" sz="3200" b="1" dirty="0"/>
              <a:t> </a:t>
            </a:r>
            <a:r>
              <a:rPr lang="en-US" sz="3200" b="1" dirty="0" err="1"/>
              <a:t>lǜ</a:t>
            </a:r>
            <a:r>
              <a:rPr lang="en-US" sz="3200" b="1" dirty="0"/>
              <a:t> de </a:t>
            </a:r>
            <a:r>
              <a:rPr lang="en-US" sz="3200" b="1" dirty="0" err="1"/>
              <a:t>qíng</a:t>
            </a:r>
            <a:r>
              <a:rPr lang="en-US" sz="3200" b="1" dirty="0"/>
              <a:t> </a:t>
            </a:r>
            <a:r>
              <a:rPr lang="en-US" sz="3200" b="1" dirty="0" err="1"/>
              <a:t>kuàng</a:t>
            </a:r>
            <a:r>
              <a:rPr lang="en-US" sz="3200" b="1" dirty="0"/>
              <a:t> 。</a:t>
            </a:r>
          </a:p>
        </p:txBody>
      </p:sp>
      <p:sp>
        <p:nvSpPr>
          <p:cNvPr id="4" name="Slide Number Placeholder 3"/>
          <p:cNvSpPr>
            <a:spLocks noGrp="1"/>
          </p:cNvSpPr>
          <p:nvPr>
            <p:ph type="sldNum" sz="quarter" idx="10"/>
          </p:nvPr>
        </p:nvSpPr>
        <p:spPr/>
        <p:txBody>
          <a:bodyPr/>
          <a:lstStyle/>
          <a:p>
            <a:pPr>
              <a:defRPr/>
            </a:pPr>
            <a:fld id="{2529D8AA-B46E-4095-82CC-7BBA4D3D190B}" type="slidenum">
              <a:rPr lang="en-US" smtClean="0"/>
              <a:pPr>
                <a:defRPr/>
              </a:pPr>
              <a:t>20</a:t>
            </a:fld>
            <a:endParaRPr lang="en-US"/>
          </a:p>
        </p:txBody>
      </p:sp>
    </p:spTree>
    <p:extLst>
      <p:ext uri="{BB962C8B-B14F-4D97-AF65-F5344CB8AC3E}">
        <p14:creationId xmlns:p14="http://schemas.microsoft.com/office/powerpoint/2010/main" val="263315290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2529D8AA-B46E-4095-82CC-7BBA4D3D190B}" type="slidenum">
              <a:rPr lang="en-US" smtClean="0"/>
              <a:pPr>
                <a:defRPr/>
              </a:pPr>
              <a:t>3</a:t>
            </a:fld>
            <a:endParaRPr lang="en-US"/>
          </a:p>
        </p:txBody>
      </p:sp>
    </p:spTree>
    <p:extLst>
      <p:ext uri="{BB962C8B-B14F-4D97-AF65-F5344CB8AC3E}">
        <p14:creationId xmlns:p14="http://schemas.microsoft.com/office/powerpoint/2010/main" val="306473879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zh-CN" altLang="en-US" sz="3200" b="1" dirty="0"/>
              <a:t>惯例</a:t>
            </a:r>
            <a:endParaRPr lang="en-US" altLang="zh-CN" sz="3200" b="1" dirty="0"/>
          </a:p>
          <a:p>
            <a:r>
              <a:rPr lang="en-US" sz="3200" b="1" dirty="0" err="1"/>
              <a:t>guàn</a:t>
            </a:r>
            <a:r>
              <a:rPr lang="en-US" sz="3200" b="1" dirty="0"/>
              <a:t> </a:t>
            </a:r>
            <a:r>
              <a:rPr lang="en-US" sz="3200" b="1" dirty="0" err="1"/>
              <a:t>lì</a:t>
            </a:r>
            <a:r>
              <a:rPr lang="en-US" sz="3200" b="1" dirty="0"/>
              <a:t> </a:t>
            </a:r>
          </a:p>
          <a:p>
            <a:endParaRPr lang="en-US" sz="3200" b="1" dirty="0"/>
          </a:p>
          <a:p>
            <a:pPr defTabSz="924572">
              <a:defRPr/>
            </a:pPr>
            <a:r>
              <a:rPr lang="zh-CN" altLang="en-US" sz="3200" b="1" dirty="0"/>
              <a:t>可能的情况，</a:t>
            </a:r>
          </a:p>
          <a:p>
            <a:r>
              <a:rPr lang="en-US" sz="3200" b="1" dirty="0" err="1"/>
              <a:t>kě</a:t>
            </a:r>
            <a:r>
              <a:rPr lang="en-US" sz="3200" b="1" dirty="0"/>
              <a:t> </a:t>
            </a:r>
            <a:r>
              <a:rPr lang="en-US" sz="3200" b="1" dirty="0" err="1"/>
              <a:t>néng</a:t>
            </a:r>
            <a:r>
              <a:rPr lang="en-US" sz="3200" b="1" dirty="0"/>
              <a:t> de </a:t>
            </a:r>
            <a:r>
              <a:rPr lang="en-US" sz="3200" b="1" dirty="0" err="1"/>
              <a:t>qíng</a:t>
            </a:r>
            <a:r>
              <a:rPr lang="en-US" sz="3200" b="1" dirty="0"/>
              <a:t> </a:t>
            </a:r>
            <a:r>
              <a:rPr lang="en-US" sz="3200" b="1" dirty="0" err="1"/>
              <a:t>kuàng</a:t>
            </a:r>
            <a:r>
              <a:rPr lang="en-US" sz="3200" b="1" dirty="0"/>
              <a:t> ，</a:t>
            </a:r>
          </a:p>
          <a:p>
            <a:endParaRPr lang="en-US" sz="3200" b="1" dirty="0"/>
          </a:p>
          <a:p>
            <a:r>
              <a:rPr lang="zh-CN" altLang="en-US" sz="3200" b="1" dirty="0"/>
              <a:t>证明行为人的行为不存在过失但不排除发现过失。</a:t>
            </a:r>
            <a:endParaRPr lang="en-US" sz="3200" b="1" dirty="0"/>
          </a:p>
          <a:p>
            <a:r>
              <a:rPr lang="en-US" sz="3200" b="1" dirty="0" err="1"/>
              <a:t>zhèng</a:t>
            </a:r>
            <a:r>
              <a:rPr lang="en-US" sz="3200" b="1" dirty="0"/>
              <a:t> </a:t>
            </a:r>
            <a:r>
              <a:rPr lang="en-US" sz="3200" b="1" dirty="0" err="1"/>
              <a:t>míng</a:t>
            </a:r>
            <a:r>
              <a:rPr lang="en-US" sz="3200" b="1" dirty="0"/>
              <a:t> </a:t>
            </a:r>
            <a:r>
              <a:rPr lang="zh-CN" altLang="en-US" sz="3200" b="1" dirty="0"/>
              <a:t> </a:t>
            </a:r>
            <a:r>
              <a:rPr lang="en-US" sz="3200" b="1" dirty="0" err="1"/>
              <a:t>xíng</a:t>
            </a:r>
            <a:r>
              <a:rPr lang="zh-CN" altLang="en-US" sz="3200" b="1" dirty="0"/>
              <a:t> </a:t>
            </a:r>
            <a:r>
              <a:rPr lang="en-US" sz="3200" b="1" dirty="0" err="1"/>
              <a:t>wéi</a:t>
            </a:r>
            <a:r>
              <a:rPr lang="en-US" sz="3200" b="1" dirty="0"/>
              <a:t> </a:t>
            </a:r>
            <a:r>
              <a:rPr lang="en-US" sz="3200" b="1" dirty="0" err="1"/>
              <a:t>rén</a:t>
            </a:r>
            <a:r>
              <a:rPr lang="en-US" sz="3200" b="1" dirty="0"/>
              <a:t> de </a:t>
            </a:r>
            <a:r>
              <a:rPr lang="en-US" sz="3200" b="1" dirty="0" err="1"/>
              <a:t>xíng</a:t>
            </a:r>
            <a:r>
              <a:rPr lang="en-US" sz="3200" b="1" dirty="0"/>
              <a:t> </a:t>
            </a:r>
            <a:r>
              <a:rPr lang="en-US" sz="3200" b="1" dirty="0" err="1"/>
              <a:t>wéi</a:t>
            </a:r>
            <a:r>
              <a:rPr lang="en-US" sz="3200" b="1" dirty="0"/>
              <a:t> </a:t>
            </a:r>
            <a:r>
              <a:rPr lang="en-US" sz="3200" b="1" dirty="0" err="1"/>
              <a:t>bú</a:t>
            </a:r>
            <a:r>
              <a:rPr lang="en-US" sz="3200" b="1" dirty="0"/>
              <a:t> </a:t>
            </a:r>
            <a:r>
              <a:rPr lang="en-US" sz="3200" b="1" dirty="0" err="1"/>
              <a:t>cún</a:t>
            </a:r>
            <a:r>
              <a:rPr lang="en-US" sz="3200" b="1" dirty="0"/>
              <a:t> </a:t>
            </a:r>
            <a:r>
              <a:rPr lang="en-US" sz="3200" b="1" dirty="0" err="1"/>
              <a:t>zài</a:t>
            </a:r>
            <a:r>
              <a:rPr lang="en-US" sz="3200" b="1" dirty="0"/>
              <a:t> </a:t>
            </a:r>
            <a:r>
              <a:rPr lang="en-US" sz="3200" b="1" dirty="0" err="1"/>
              <a:t>guò</a:t>
            </a:r>
            <a:r>
              <a:rPr lang="en-US" sz="3200" b="1" dirty="0"/>
              <a:t> </a:t>
            </a:r>
            <a:r>
              <a:rPr lang="en-US" sz="3200" b="1" dirty="0" err="1"/>
              <a:t>shī</a:t>
            </a:r>
            <a:r>
              <a:rPr lang="en-US" sz="3200" b="1" dirty="0"/>
              <a:t> </a:t>
            </a:r>
            <a:r>
              <a:rPr lang="en-US" sz="3200" b="1" dirty="0" err="1"/>
              <a:t>dàn</a:t>
            </a:r>
            <a:r>
              <a:rPr lang="en-US" sz="3200" b="1" dirty="0"/>
              <a:t> </a:t>
            </a:r>
            <a:r>
              <a:rPr lang="en-US" sz="3200" b="1" dirty="0" err="1"/>
              <a:t>bú</a:t>
            </a:r>
            <a:r>
              <a:rPr lang="en-US" sz="3200" b="1" dirty="0"/>
              <a:t> </a:t>
            </a:r>
            <a:r>
              <a:rPr lang="en-US" sz="3200" b="1" dirty="0" err="1"/>
              <a:t>pái</a:t>
            </a:r>
            <a:r>
              <a:rPr lang="en-US" sz="3200" b="1" dirty="0"/>
              <a:t> </a:t>
            </a:r>
            <a:r>
              <a:rPr lang="en-US" sz="3200" b="1" dirty="0" err="1"/>
              <a:t>chú</a:t>
            </a:r>
            <a:r>
              <a:rPr lang="en-US" sz="3200" b="1" dirty="0"/>
              <a:t> </a:t>
            </a:r>
            <a:r>
              <a:rPr lang="en-US" sz="3200" b="1" dirty="0" err="1"/>
              <a:t>fā</a:t>
            </a:r>
            <a:r>
              <a:rPr lang="en-US" sz="3200" b="1" dirty="0"/>
              <a:t> </a:t>
            </a:r>
            <a:r>
              <a:rPr lang="en-US" sz="3200" b="1" dirty="0" err="1"/>
              <a:t>xiàn</a:t>
            </a:r>
            <a:r>
              <a:rPr lang="en-US" sz="3200" b="1" dirty="0"/>
              <a:t> </a:t>
            </a:r>
            <a:r>
              <a:rPr lang="en-US" sz="3200" b="1" dirty="0" err="1"/>
              <a:t>guò</a:t>
            </a:r>
            <a:r>
              <a:rPr lang="en-US" sz="3200" b="1" dirty="0"/>
              <a:t> </a:t>
            </a:r>
            <a:r>
              <a:rPr lang="en-US" sz="3200" b="1" dirty="0" err="1"/>
              <a:t>shī</a:t>
            </a:r>
            <a:r>
              <a:rPr lang="en-US" sz="3200" b="1" dirty="0"/>
              <a:t> 。</a:t>
            </a:r>
          </a:p>
          <a:p>
            <a:endParaRPr lang="en-US" sz="3200" b="1" dirty="0"/>
          </a:p>
          <a:p>
            <a:endParaRPr lang="en-US" sz="3200" b="1" dirty="0"/>
          </a:p>
        </p:txBody>
      </p:sp>
      <p:sp>
        <p:nvSpPr>
          <p:cNvPr id="4" name="Slide Number Placeholder 3"/>
          <p:cNvSpPr>
            <a:spLocks noGrp="1"/>
          </p:cNvSpPr>
          <p:nvPr>
            <p:ph type="sldNum" sz="quarter" idx="10"/>
          </p:nvPr>
        </p:nvSpPr>
        <p:spPr/>
        <p:txBody>
          <a:bodyPr/>
          <a:lstStyle/>
          <a:p>
            <a:pPr>
              <a:defRPr/>
            </a:pPr>
            <a:fld id="{2529D8AA-B46E-4095-82CC-7BBA4D3D190B}" type="slidenum">
              <a:rPr lang="en-US" smtClean="0"/>
              <a:pPr>
                <a:defRPr/>
              </a:pPr>
              <a:t>21</a:t>
            </a:fld>
            <a:endParaRPr lang="en-US"/>
          </a:p>
        </p:txBody>
      </p:sp>
    </p:spTree>
    <p:extLst>
      <p:ext uri="{BB962C8B-B14F-4D97-AF65-F5344CB8AC3E}">
        <p14:creationId xmlns:p14="http://schemas.microsoft.com/office/powerpoint/2010/main" val="89649253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zh-CN" altLang="en-US" sz="3200" b="1" dirty="0"/>
              <a:t>惯例</a:t>
            </a:r>
            <a:endParaRPr lang="en-US" altLang="zh-CN" sz="3200" b="1" dirty="0"/>
          </a:p>
          <a:p>
            <a:r>
              <a:rPr lang="en-US" sz="3200" b="1" dirty="0" err="1"/>
              <a:t>guàn</a:t>
            </a:r>
            <a:r>
              <a:rPr lang="en-US" sz="3200" b="1" dirty="0"/>
              <a:t> </a:t>
            </a:r>
            <a:r>
              <a:rPr lang="en-US" sz="3200" b="1" dirty="0" err="1"/>
              <a:t>lì</a:t>
            </a:r>
            <a:r>
              <a:rPr lang="en-US" sz="3200" b="1" dirty="0"/>
              <a:t> </a:t>
            </a:r>
          </a:p>
          <a:p>
            <a:endParaRPr lang="en-US" sz="3200" b="1" dirty="0"/>
          </a:p>
          <a:p>
            <a:pPr defTabSz="924572">
              <a:defRPr/>
            </a:pPr>
            <a:r>
              <a:rPr lang="zh-CN" altLang="en-US" sz="3200" b="1" dirty="0"/>
              <a:t>行为人背离社会习俗，或是其他可能的情况，</a:t>
            </a:r>
          </a:p>
          <a:p>
            <a:r>
              <a:rPr lang="en-US" sz="3200" b="1" dirty="0" err="1"/>
              <a:t>xíng</a:t>
            </a:r>
            <a:r>
              <a:rPr lang="en-US" sz="3200" b="1" dirty="0"/>
              <a:t> </a:t>
            </a:r>
            <a:r>
              <a:rPr lang="en-US" sz="3200" b="1" dirty="0" err="1"/>
              <a:t>wéi</a:t>
            </a:r>
            <a:r>
              <a:rPr lang="en-US" sz="3200" b="1" dirty="0"/>
              <a:t> </a:t>
            </a:r>
            <a:r>
              <a:rPr lang="en-US" sz="3200" b="1" dirty="0" err="1"/>
              <a:t>rén</a:t>
            </a:r>
            <a:r>
              <a:rPr lang="en-US" sz="3200" b="1" dirty="0"/>
              <a:t> </a:t>
            </a:r>
            <a:r>
              <a:rPr lang="en-US" sz="3200" b="1" dirty="0" err="1"/>
              <a:t>bèi</a:t>
            </a:r>
            <a:r>
              <a:rPr lang="en-US" sz="3200" b="1" dirty="0"/>
              <a:t> </a:t>
            </a:r>
            <a:r>
              <a:rPr lang="en-US" sz="3200" b="1" dirty="0" err="1"/>
              <a:t>lí</a:t>
            </a:r>
            <a:r>
              <a:rPr lang="en-US" sz="3200" b="1" dirty="0"/>
              <a:t> </a:t>
            </a:r>
            <a:r>
              <a:rPr lang="en-US" sz="3200" b="1" dirty="0" err="1"/>
              <a:t>shè</a:t>
            </a:r>
            <a:r>
              <a:rPr lang="en-US" sz="3200" b="1" dirty="0"/>
              <a:t> </a:t>
            </a:r>
            <a:r>
              <a:rPr lang="en-US" sz="3200" b="1" dirty="0" err="1"/>
              <a:t>huì</a:t>
            </a:r>
            <a:r>
              <a:rPr lang="en-US" sz="3200" b="1" dirty="0"/>
              <a:t> </a:t>
            </a:r>
            <a:r>
              <a:rPr lang="en-US" sz="3200" b="1" dirty="0" err="1"/>
              <a:t>xí</a:t>
            </a:r>
            <a:r>
              <a:rPr lang="en-US" sz="3200" b="1" dirty="0"/>
              <a:t> </a:t>
            </a:r>
            <a:r>
              <a:rPr lang="en-US" sz="3200" b="1" dirty="0" err="1"/>
              <a:t>sú</a:t>
            </a:r>
            <a:r>
              <a:rPr lang="en-US" sz="3200" b="1" dirty="0"/>
              <a:t> ，</a:t>
            </a:r>
            <a:r>
              <a:rPr lang="en-US" sz="3200" b="1" dirty="0" err="1"/>
              <a:t>huò</a:t>
            </a:r>
            <a:r>
              <a:rPr lang="en-US" sz="3200" b="1" dirty="0"/>
              <a:t> </a:t>
            </a:r>
            <a:r>
              <a:rPr lang="en-US" sz="3200" b="1" dirty="0" err="1"/>
              <a:t>shì</a:t>
            </a:r>
            <a:r>
              <a:rPr lang="en-US" sz="3200" b="1" dirty="0"/>
              <a:t> </a:t>
            </a:r>
            <a:r>
              <a:rPr lang="en-US" sz="3200" b="1" dirty="0" err="1"/>
              <a:t>qí</a:t>
            </a:r>
            <a:r>
              <a:rPr lang="en-US" sz="3200" b="1" dirty="0"/>
              <a:t> </a:t>
            </a:r>
            <a:r>
              <a:rPr lang="en-US" sz="3200" b="1" dirty="0" err="1"/>
              <a:t>tā</a:t>
            </a:r>
            <a:r>
              <a:rPr lang="en-US" sz="3200" b="1" dirty="0"/>
              <a:t> </a:t>
            </a:r>
            <a:r>
              <a:rPr lang="en-US" sz="3200" b="1" dirty="0" err="1"/>
              <a:t>kě</a:t>
            </a:r>
            <a:r>
              <a:rPr lang="en-US" sz="3200" b="1" dirty="0"/>
              <a:t> </a:t>
            </a:r>
            <a:r>
              <a:rPr lang="en-US" sz="3200" b="1" dirty="0" err="1"/>
              <a:t>néng</a:t>
            </a:r>
            <a:r>
              <a:rPr lang="en-US" sz="3200" b="1" dirty="0"/>
              <a:t> de </a:t>
            </a:r>
            <a:r>
              <a:rPr lang="en-US" sz="3200" b="1" dirty="0" err="1"/>
              <a:t>qíng</a:t>
            </a:r>
            <a:r>
              <a:rPr lang="en-US" sz="3200" b="1" dirty="0"/>
              <a:t> </a:t>
            </a:r>
            <a:r>
              <a:rPr lang="en-US" sz="3200" b="1" dirty="0" err="1"/>
              <a:t>kuàng</a:t>
            </a:r>
            <a:r>
              <a:rPr lang="en-US" sz="3200" b="1" dirty="0"/>
              <a:t> ，</a:t>
            </a:r>
          </a:p>
          <a:p>
            <a:endParaRPr lang="en-US" sz="3200" b="1" dirty="0"/>
          </a:p>
          <a:p>
            <a:endParaRPr lang="en-US" sz="3200" b="1" dirty="0"/>
          </a:p>
          <a:p>
            <a:r>
              <a:rPr lang="zh-CN" altLang="en-US" sz="3200" b="1" dirty="0"/>
              <a:t>在某种程度上增加风险证明行为人的过失但是不要求发现过失。</a:t>
            </a:r>
            <a:endParaRPr lang="en-US" sz="3200" b="1" dirty="0"/>
          </a:p>
          <a:p>
            <a:r>
              <a:rPr lang="en-US" sz="3200" b="1" dirty="0" err="1"/>
              <a:t>zài</a:t>
            </a:r>
            <a:r>
              <a:rPr lang="en-US" sz="3200" b="1" dirty="0"/>
              <a:t> </a:t>
            </a:r>
            <a:r>
              <a:rPr lang="en-US" sz="3200" b="1" dirty="0" err="1"/>
              <a:t>mǒu</a:t>
            </a:r>
            <a:r>
              <a:rPr lang="en-US" sz="3200" b="1" dirty="0"/>
              <a:t> </a:t>
            </a:r>
            <a:r>
              <a:rPr lang="en-US" sz="3200" b="1" dirty="0" err="1"/>
              <a:t>zhǒng</a:t>
            </a:r>
            <a:r>
              <a:rPr lang="en-US" sz="3200" b="1" dirty="0"/>
              <a:t> </a:t>
            </a:r>
            <a:r>
              <a:rPr lang="en-US" sz="3200" b="1" dirty="0" err="1"/>
              <a:t>chéng</a:t>
            </a:r>
            <a:r>
              <a:rPr lang="en-US" sz="3200" b="1" dirty="0"/>
              <a:t> </a:t>
            </a:r>
            <a:r>
              <a:rPr lang="en-US" sz="3200" b="1" dirty="0" err="1"/>
              <a:t>dù</a:t>
            </a:r>
            <a:r>
              <a:rPr lang="en-US" sz="3200" b="1" dirty="0"/>
              <a:t> </a:t>
            </a:r>
            <a:r>
              <a:rPr lang="en-US" sz="3200" b="1" dirty="0" err="1"/>
              <a:t>shàng</a:t>
            </a:r>
            <a:r>
              <a:rPr lang="en-US" sz="3200" b="1" dirty="0"/>
              <a:t> </a:t>
            </a:r>
            <a:r>
              <a:rPr lang="en-US" sz="3200" b="1" dirty="0" err="1"/>
              <a:t>zēng</a:t>
            </a:r>
            <a:r>
              <a:rPr lang="en-US" sz="3200" b="1" dirty="0"/>
              <a:t> </a:t>
            </a:r>
            <a:r>
              <a:rPr lang="en-US" sz="3200" b="1" dirty="0" err="1"/>
              <a:t>jiā</a:t>
            </a:r>
            <a:r>
              <a:rPr lang="en-US" sz="3200" b="1" dirty="0"/>
              <a:t> </a:t>
            </a:r>
            <a:r>
              <a:rPr lang="en-US" sz="3200" b="1" dirty="0" err="1"/>
              <a:t>fēng</a:t>
            </a:r>
            <a:r>
              <a:rPr lang="en-US" sz="3200" b="1" dirty="0"/>
              <a:t> </a:t>
            </a:r>
            <a:r>
              <a:rPr lang="en-US" sz="3200" b="1" dirty="0" err="1"/>
              <a:t>xiǎn</a:t>
            </a:r>
            <a:r>
              <a:rPr lang="en-US" sz="3200" b="1" dirty="0"/>
              <a:t> </a:t>
            </a:r>
            <a:r>
              <a:rPr lang="en-US" sz="3200" b="1" dirty="0" err="1"/>
              <a:t>zhèng</a:t>
            </a:r>
            <a:r>
              <a:rPr lang="en-US" sz="3200" b="1" dirty="0"/>
              <a:t> </a:t>
            </a:r>
            <a:r>
              <a:rPr lang="en-US" sz="3200" b="1" dirty="0" err="1"/>
              <a:t>míng</a:t>
            </a:r>
            <a:r>
              <a:rPr lang="en-US" sz="3200" b="1" dirty="0"/>
              <a:t> </a:t>
            </a:r>
            <a:r>
              <a:rPr lang="en-US" sz="3200" b="1" dirty="0" err="1"/>
              <a:t>xíng</a:t>
            </a:r>
            <a:r>
              <a:rPr lang="en-US" sz="3200" b="1" dirty="0"/>
              <a:t> </a:t>
            </a:r>
            <a:r>
              <a:rPr lang="en-US" sz="3200" b="1" dirty="0" err="1"/>
              <a:t>wéi</a:t>
            </a:r>
            <a:r>
              <a:rPr lang="en-US" sz="3200" b="1" dirty="0"/>
              <a:t> </a:t>
            </a:r>
            <a:r>
              <a:rPr lang="en-US" sz="3200" b="1" dirty="0" err="1"/>
              <a:t>rén</a:t>
            </a:r>
            <a:r>
              <a:rPr lang="en-US" sz="3200" b="1" dirty="0"/>
              <a:t> de </a:t>
            </a:r>
            <a:r>
              <a:rPr lang="en-US" sz="3200" b="1" dirty="0" err="1"/>
              <a:t>guò</a:t>
            </a:r>
            <a:r>
              <a:rPr lang="en-US" sz="3200" b="1" dirty="0"/>
              <a:t> </a:t>
            </a:r>
            <a:r>
              <a:rPr lang="en-US" sz="3200" b="1" dirty="0" err="1"/>
              <a:t>shī</a:t>
            </a:r>
            <a:r>
              <a:rPr lang="en-US" sz="3200" b="1" dirty="0"/>
              <a:t> </a:t>
            </a:r>
            <a:r>
              <a:rPr lang="en-US" sz="3200" b="1" dirty="0" err="1"/>
              <a:t>dàn</a:t>
            </a:r>
            <a:r>
              <a:rPr lang="en-US" sz="3200" b="1" dirty="0"/>
              <a:t> </a:t>
            </a:r>
            <a:r>
              <a:rPr lang="en-US" sz="3200" b="1" dirty="0" err="1"/>
              <a:t>shì</a:t>
            </a:r>
            <a:r>
              <a:rPr lang="en-US" sz="3200" b="1" dirty="0"/>
              <a:t> </a:t>
            </a:r>
            <a:r>
              <a:rPr lang="en-US" sz="3200" b="1" dirty="0" err="1"/>
              <a:t>bú</a:t>
            </a:r>
            <a:r>
              <a:rPr lang="en-US" sz="3200" b="1" dirty="0"/>
              <a:t> </a:t>
            </a:r>
            <a:r>
              <a:rPr lang="en-US" sz="3200" b="1" dirty="0" err="1"/>
              <a:t>yào</a:t>
            </a:r>
            <a:r>
              <a:rPr lang="en-US" sz="3200" b="1" dirty="0"/>
              <a:t> </a:t>
            </a:r>
            <a:r>
              <a:rPr lang="en-US" sz="3200" b="1" dirty="0" err="1"/>
              <a:t>qiú</a:t>
            </a:r>
            <a:r>
              <a:rPr lang="en-US" sz="3200" b="1" dirty="0"/>
              <a:t> </a:t>
            </a:r>
            <a:r>
              <a:rPr lang="en-US" sz="3200" b="1" dirty="0" err="1"/>
              <a:t>fā</a:t>
            </a:r>
            <a:r>
              <a:rPr lang="en-US" sz="3200" b="1" dirty="0"/>
              <a:t> </a:t>
            </a:r>
            <a:r>
              <a:rPr lang="en-US" sz="3200" b="1" dirty="0" err="1"/>
              <a:t>xiàn</a:t>
            </a:r>
            <a:r>
              <a:rPr lang="en-US" sz="3200" b="1" dirty="0"/>
              <a:t> </a:t>
            </a:r>
            <a:r>
              <a:rPr lang="en-US" sz="3200" b="1" dirty="0" err="1"/>
              <a:t>guò</a:t>
            </a:r>
            <a:r>
              <a:rPr lang="en-US" sz="3200" b="1" dirty="0"/>
              <a:t> </a:t>
            </a:r>
            <a:r>
              <a:rPr lang="en-US" sz="3200" b="1" dirty="0" err="1"/>
              <a:t>shī</a:t>
            </a:r>
            <a:r>
              <a:rPr lang="en-US" sz="3200" b="1" dirty="0"/>
              <a:t> 。</a:t>
            </a:r>
          </a:p>
        </p:txBody>
      </p:sp>
      <p:sp>
        <p:nvSpPr>
          <p:cNvPr id="4" name="Slide Number Placeholder 3"/>
          <p:cNvSpPr>
            <a:spLocks noGrp="1"/>
          </p:cNvSpPr>
          <p:nvPr>
            <p:ph type="sldNum" sz="quarter" idx="10"/>
          </p:nvPr>
        </p:nvSpPr>
        <p:spPr/>
        <p:txBody>
          <a:bodyPr/>
          <a:lstStyle/>
          <a:p>
            <a:pPr>
              <a:defRPr/>
            </a:pPr>
            <a:fld id="{2529D8AA-B46E-4095-82CC-7BBA4D3D190B}" type="slidenum">
              <a:rPr lang="en-US" smtClean="0"/>
              <a:pPr>
                <a:defRPr/>
              </a:pPr>
              <a:t>22</a:t>
            </a:fld>
            <a:endParaRPr lang="en-US"/>
          </a:p>
        </p:txBody>
      </p:sp>
    </p:spTree>
    <p:extLst>
      <p:ext uri="{BB962C8B-B14F-4D97-AF65-F5344CB8AC3E}">
        <p14:creationId xmlns:p14="http://schemas.microsoft.com/office/powerpoint/2010/main" val="89649253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zh-CN" altLang="en-US" sz="3200" b="1" dirty="0"/>
              <a:t>因违反了法律规定而违反了职责（法律上的当然过失）</a:t>
            </a:r>
            <a:endParaRPr lang="en-US" altLang="zh-CN" sz="3200" b="1" dirty="0"/>
          </a:p>
          <a:p>
            <a:r>
              <a:rPr lang="en-US" sz="3200" b="1" dirty="0" err="1"/>
              <a:t>yīn</a:t>
            </a:r>
            <a:r>
              <a:rPr lang="en-US" sz="3200" b="1" dirty="0"/>
              <a:t> </a:t>
            </a:r>
            <a:r>
              <a:rPr lang="en-US" sz="3200" b="1" dirty="0" err="1"/>
              <a:t>wéi</a:t>
            </a:r>
            <a:r>
              <a:rPr lang="en-US" sz="3200" b="1" dirty="0"/>
              <a:t> </a:t>
            </a:r>
            <a:r>
              <a:rPr lang="en-US" sz="3200" b="1" dirty="0" err="1"/>
              <a:t>fǎn</a:t>
            </a:r>
            <a:r>
              <a:rPr lang="en-US" sz="3200" b="1" dirty="0"/>
              <a:t> le </a:t>
            </a:r>
            <a:r>
              <a:rPr lang="en-US" sz="3200" b="1" dirty="0" err="1"/>
              <a:t>fǎ</a:t>
            </a:r>
            <a:r>
              <a:rPr lang="en-US" sz="3200" b="1" dirty="0"/>
              <a:t> </a:t>
            </a:r>
            <a:r>
              <a:rPr lang="en-US" sz="3200" b="1" dirty="0" err="1"/>
              <a:t>lǜ</a:t>
            </a:r>
            <a:r>
              <a:rPr lang="en-US" sz="3200" b="1" dirty="0"/>
              <a:t> </a:t>
            </a:r>
            <a:r>
              <a:rPr lang="en-US" sz="3200" b="1" dirty="0" err="1"/>
              <a:t>guī</a:t>
            </a:r>
            <a:r>
              <a:rPr lang="en-US" sz="3200" b="1" dirty="0"/>
              <a:t> </a:t>
            </a:r>
            <a:r>
              <a:rPr lang="en-US" sz="3200" b="1" dirty="0" err="1"/>
              <a:t>dìng</a:t>
            </a:r>
            <a:r>
              <a:rPr lang="en-US" sz="3200" b="1" dirty="0"/>
              <a:t> </a:t>
            </a:r>
            <a:r>
              <a:rPr lang="en-US" sz="3200" b="1" dirty="0" err="1"/>
              <a:t>ér</a:t>
            </a:r>
            <a:r>
              <a:rPr lang="en-US" sz="3200" b="1" dirty="0"/>
              <a:t> </a:t>
            </a:r>
            <a:r>
              <a:rPr lang="en-US" sz="3200" b="1" dirty="0" err="1"/>
              <a:t>wéi</a:t>
            </a:r>
            <a:r>
              <a:rPr lang="en-US" sz="3200" b="1" dirty="0"/>
              <a:t> </a:t>
            </a:r>
            <a:r>
              <a:rPr lang="en-US" sz="3200" b="1" dirty="0" err="1"/>
              <a:t>fǎn</a:t>
            </a:r>
            <a:r>
              <a:rPr lang="en-US" sz="3200" b="1" dirty="0"/>
              <a:t> le </a:t>
            </a:r>
            <a:r>
              <a:rPr lang="en-US" sz="3200" b="1" dirty="0" err="1"/>
              <a:t>zhí</a:t>
            </a:r>
            <a:r>
              <a:rPr lang="en-US" sz="3200" b="1" dirty="0"/>
              <a:t> </a:t>
            </a:r>
            <a:r>
              <a:rPr lang="en-US" sz="3200" b="1" dirty="0" err="1"/>
              <a:t>zé</a:t>
            </a:r>
            <a:r>
              <a:rPr lang="en-US" sz="3200" b="1" dirty="0"/>
              <a:t> （</a:t>
            </a:r>
            <a:r>
              <a:rPr lang="en-US" sz="3200" b="1" dirty="0" err="1"/>
              <a:t>fǎ</a:t>
            </a:r>
            <a:r>
              <a:rPr lang="en-US" sz="3200" b="1" dirty="0"/>
              <a:t> </a:t>
            </a:r>
            <a:r>
              <a:rPr lang="en-US" sz="3200" b="1" dirty="0" err="1"/>
              <a:t>lǜ</a:t>
            </a:r>
            <a:r>
              <a:rPr lang="en-US" sz="3200" b="1" dirty="0"/>
              <a:t> </a:t>
            </a:r>
            <a:r>
              <a:rPr lang="en-US" sz="3200" b="1" dirty="0" err="1"/>
              <a:t>shàng</a:t>
            </a:r>
            <a:r>
              <a:rPr lang="en-US" sz="3200" b="1" dirty="0"/>
              <a:t> de </a:t>
            </a:r>
            <a:r>
              <a:rPr lang="en-US" sz="3200" b="1" dirty="0" err="1"/>
              <a:t>dāng</a:t>
            </a:r>
            <a:r>
              <a:rPr lang="en-US" sz="3200" b="1" dirty="0"/>
              <a:t> </a:t>
            </a:r>
            <a:r>
              <a:rPr lang="en-US" sz="3200" b="1" dirty="0" err="1"/>
              <a:t>rán</a:t>
            </a:r>
            <a:r>
              <a:rPr lang="en-US" sz="3200" b="1" dirty="0"/>
              <a:t> </a:t>
            </a:r>
            <a:r>
              <a:rPr lang="en-US" sz="3200" b="1" dirty="0" err="1"/>
              <a:t>guò</a:t>
            </a:r>
            <a:r>
              <a:rPr lang="en-US" sz="3200" b="1" dirty="0"/>
              <a:t> </a:t>
            </a:r>
            <a:r>
              <a:rPr lang="en-US" sz="3200" b="1" dirty="0" err="1"/>
              <a:t>shī</a:t>
            </a:r>
            <a:r>
              <a:rPr lang="en-US" sz="3200" b="1" dirty="0"/>
              <a:t> ）</a:t>
            </a:r>
          </a:p>
        </p:txBody>
      </p:sp>
      <p:sp>
        <p:nvSpPr>
          <p:cNvPr id="4" name="Slide Number Placeholder 3"/>
          <p:cNvSpPr>
            <a:spLocks noGrp="1"/>
          </p:cNvSpPr>
          <p:nvPr>
            <p:ph type="sldNum" sz="quarter" idx="10"/>
          </p:nvPr>
        </p:nvSpPr>
        <p:spPr/>
        <p:txBody>
          <a:bodyPr/>
          <a:lstStyle/>
          <a:p>
            <a:pPr>
              <a:defRPr/>
            </a:pPr>
            <a:fld id="{2529D8AA-B46E-4095-82CC-7BBA4D3D190B}" type="slidenum">
              <a:rPr lang="en-US" smtClean="0"/>
              <a:pPr>
                <a:defRPr/>
              </a:pPr>
              <a:t>23</a:t>
            </a:fld>
            <a:endParaRPr lang="en-US"/>
          </a:p>
        </p:txBody>
      </p:sp>
    </p:spTree>
    <p:extLst>
      <p:ext uri="{BB962C8B-B14F-4D97-AF65-F5344CB8AC3E}">
        <p14:creationId xmlns:p14="http://schemas.microsoft.com/office/powerpoint/2010/main" val="388814956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zh-CN" altLang="en-US" sz="3200" b="1" dirty="0"/>
              <a:t>比较责任</a:t>
            </a:r>
            <a:endParaRPr lang="en-US" altLang="zh-CN" sz="3200" b="1" dirty="0"/>
          </a:p>
          <a:p>
            <a:r>
              <a:rPr lang="en-US" sz="3200" b="1" dirty="0" err="1"/>
              <a:t>bǐ</a:t>
            </a:r>
            <a:r>
              <a:rPr lang="en-US" sz="3200" b="1" dirty="0"/>
              <a:t> </a:t>
            </a:r>
            <a:r>
              <a:rPr lang="en-US" sz="3200" b="1" dirty="0" err="1"/>
              <a:t>jiào</a:t>
            </a:r>
            <a:r>
              <a:rPr lang="en-US" sz="3200" b="1" dirty="0"/>
              <a:t> </a:t>
            </a:r>
            <a:r>
              <a:rPr lang="en-US" sz="3200" b="1" dirty="0" err="1"/>
              <a:t>zé</a:t>
            </a:r>
            <a:r>
              <a:rPr lang="en-US" sz="3200" b="1" dirty="0"/>
              <a:t> </a:t>
            </a:r>
            <a:r>
              <a:rPr lang="en-US" sz="3200" b="1" dirty="0" err="1"/>
              <a:t>rèn</a:t>
            </a:r>
            <a:r>
              <a:rPr lang="en-US" sz="3200" b="1" dirty="0"/>
              <a:t> </a:t>
            </a:r>
          </a:p>
        </p:txBody>
      </p:sp>
      <p:sp>
        <p:nvSpPr>
          <p:cNvPr id="4" name="Slide Number Placeholder 3"/>
          <p:cNvSpPr>
            <a:spLocks noGrp="1"/>
          </p:cNvSpPr>
          <p:nvPr>
            <p:ph type="sldNum" sz="quarter" idx="10"/>
          </p:nvPr>
        </p:nvSpPr>
        <p:spPr/>
        <p:txBody>
          <a:bodyPr/>
          <a:lstStyle/>
          <a:p>
            <a:pPr>
              <a:defRPr/>
            </a:pPr>
            <a:fld id="{2529D8AA-B46E-4095-82CC-7BBA4D3D190B}" type="slidenum">
              <a:rPr lang="en-US" smtClean="0"/>
              <a:pPr>
                <a:defRPr/>
              </a:pPr>
              <a:t>31</a:t>
            </a:fld>
            <a:endParaRPr lang="en-US"/>
          </a:p>
        </p:txBody>
      </p:sp>
    </p:spTree>
    <p:extLst>
      <p:ext uri="{BB962C8B-B14F-4D97-AF65-F5344CB8AC3E}">
        <p14:creationId xmlns:p14="http://schemas.microsoft.com/office/powerpoint/2010/main" val="141018635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zh-CN" altLang="en-US" sz="3200" b="1" dirty="0"/>
              <a:t>侵权行为责任的限制</a:t>
            </a:r>
            <a:endParaRPr lang="en-US" altLang="zh-CN" sz="3200" b="1" dirty="0"/>
          </a:p>
          <a:p>
            <a:r>
              <a:rPr lang="en-US" sz="3200" b="1" dirty="0" err="1"/>
              <a:t>qīn</a:t>
            </a:r>
            <a:r>
              <a:rPr lang="en-US" sz="3200" b="1" dirty="0"/>
              <a:t> </a:t>
            </a:r>
            <a:r>
              <a:rPr lang="en-US" sz="3200" b="1" dirty="0" err="1"/>
              <a:t>quán</a:t>
            </a:r>
            <a:r>
              <a:rPr lang="en-US" sz="3200" b="1" dirty="0"/>
              <a:t> </a:t>
            </a:r>
            <a:r>
              <a:rPr lang="en-US" sz="3200" b="1" dirty="0" err="1"/>
              <a:t>xíng</a:t>
            </a:r>
            <a:r>
              <a:rPr lang="en-US" sz="3200" b="1" dirty="0"/>
              <a:t> </a:t>
            </a:r>
            <a:r>
              <a:rPr lang="en-US" sz="3200" b="1" dirty="0" err="1"/>
              <a:t>wéi</a:t>
            </a:r>
            <a:r>
              <a:rPr lang="en-US" sz="3200" b="1" dirty="0"/>
              <a:t> </a:t>
            </a:r>
            <a:r>
              <a:rPr lang="en-US" sz="3200" b="1" dirty="0" err="1"/>
              <a:t>zé</a:t>
            </a:r>
            <a:r>
              <a:rPr lang="en-US" sz="3200" b="1" dirty="0"/>
              <a:t> </a:t>
            </a:r>
            <a:r>
              <a:rPr lang="en-US" sz="3200" b="1" dirty="0" err="1"/>
              <a:t>rèn</a:t>
            </a:r>
            <a:r>
              <a:rPr lang="en-US" sz="3200" b="1" dirty="0"/>
              <a:t> de </a:t>
            </a:r>
            <a:r>
              <a:rPr lang="en-US" sz="3200" b="1" dirty="0" err="1"/>
              <a:t>xiàn</a:t>
            </a:r>
            <a:r>
              <a:rPr lang="en-US" sz="3200" b="1" dirty="0"/>
              <a:t> </a:t>
            </a:r>
            <a:r>
              <a:rPr lang="en-US" sz="3200" b="1" dirty="0" err="1"/>
              <a:t>zhì</a:t>
            </a:r>
            <a:r>
              <a:rPr lang="en-US" sz="3200" b="1" dirty="0"/>
              <a:t> </a:t>
            </a:r>
          </a:p>
          <a:p>
            <a:endParaRPr lang="en-US" sz="3200" b="1" dirty="0"/>
          </a:p>
          <a:p>
            <a:pPr defTabSz="924572">
              <a:defRPr/>
            </a:pPr>
            <a:r>
              <a:rPr lang="zh-CN" altLang="en-US" sz="3200" b="1" dirty="0"/>
              <a:t>行为人的责任限制在行为人侵权行为造成的伤害后果范围内。</a:t>
            </a:r>
            <a:endParaRPr lang="en-US" altLang="zh-CN" sz="3200" b="1" dirty="0"/>
          </a:p>
          <a:p>
            <a:pPr defTabSz="924572">
              <a:defRPr/>
            </a:pPr>
            <a:r>
              <a:rPr lang="en-US" sz="3200" b="1" dirty="0" err="1"/>
              <a:t>xíng</a:t>
            </a:r>
            <a:r>
              <a:rPr lang="en-US" altLang="zh-CN" sz="3200" b="1" dirty="0"/>
              <a:t> </a:t>
            </a:r>
            <a:r>
              <a:rPr lang="en-US" altLang="zh-CN" sz="3200" b="1" dirty="0" err="1"/>
              <a:t>wéi</a:t>
            </a:r>
            <a:r>
              <a:rPr lang="en-US" altLang="zh-CN" sz="3200" b="1" dirty="0"/>
              <a:t> </a:t>
            </a:r>
            <a:r>
              <a:rPr lang="en-US" altLang="zh-CN" sz="3200" b="1" dirty="0" err="1"/>
              <a:t>rén</a:t>
            </a:r>
            <a:r>
              <a:rPr lang="en-US" altLang="zh-CN" sz="3200" b="1" dirty="0"/>
              <a:t> de </a:t>
            </a:r>
            <a:r>
              <a:rPr lang="en-US" altLang="zh-CN" sz="3200" b="1" dirty="0" err="1"/>
              <a:t>zé</a:t>
            </a:r>
            <a:r>
              <a:rPr lang="en-US" altLang="zh-CN" sz="3200" b="1" dirty="0"/>
              <a:t> </a:t>
            </a:r>
            <a:r>
              <a:rPr lang="en-US" altLang="zh-CN" sz="3200" b="1" dirty="0" err="1"/>
              <a:t>rèn</a:t>
            </a:r>
            <a:r>
              <a:rPr lang="en-US" altLang="zh-CN" sz="3200" b="1" dirty="0"/>
              <a:t> </a:t>
            </a:r>
            <a:r>
              <a:rPr lang="en-US" altLang="zh-CN" sz="3200" b="1" dirty="0" err="1"/>
              <a:t>xiàn</a:t>
            </a:r>
            <a:r>
              <a:rPr lang="en-US" altLang="zh-CN" sz="3200" b="1" dirty="0"/>
              <a:t> </a:t>
            </a:r>
            <a:r>
              <a:rPr lang="en-US" altLang="zh-CN" sz="3200" b="1" dirty="0" err="1"/>
              <a:t>zhì</a:t>
            </a:r>
            <a:r>
              <a:rPr lang="en-US" altLang="zh-CN" sz="3200" b="1" dirty="0"/>
              <a:t> </a:t>
            </a:r>
            <a:r>
              <a:rPr lang="en-US" altLang="zh-CN" sz="3200" b="1" dirty="0" err="1"/>
              <a:t>zài</a:t>
            </a:r>
            <a:r>
              <a:rPr lang="en-US" altLang="zh-CN" sz="3200" b="1" dirty="0"/>
              <a:t> </a:t>
            </a:r>
            <a:r>
              <a:rPr lang="en-US" sz="3200" b="1" dirty="0" err="1"/>
              <a:t>xíng</a:t>
            </a:r>
            <a:r>
              <a:rPr lang="en-US" altLang="zh-CN" sz="3200" b="1" dirty="0"/>
              <a:t> </a:t>
            </a:r>
            <a:r>
              <a:rPr lang="en-US" altLang="zh-CN" sz="3200" b="1" dirty="0" err="1"/>
              <a:t>wéi</a:t>
            </a:r>
            <a:r>
              <a:rPr lang="en-US" altLang="zh-CN" sz="3200" b="1" dirty="0"/>
              <a:t> </a:t>
            </a:r>
            <a:r>
              <a:rPr lang="en-US" altLang="zh-CN" sz="3200" b="1" dirty="0" err="1"/>
              <a:t>rén</a:t>
            </a:r>
            <a:r>
              <a:rPr lang="en-US" altLang="zh-CN" sz="3200" b="1" dirty="0"/>
              <a:t> </a:t>
            </a:r>
            <a:r>
              <a:rPr lang="en-US" altLang="zh-CN" sz="3200" b="1" dirty="0" err="1"/>
              <a:t>qīn</a:t>
            </a:r>
            <a:r>
              <a:rPr lang="en-US" altLang="zh-CN" sz="3200" b="1" dirty="0"/>
              <a:t> </a:t>
            </a:r>
            <a:r>
              <a:rPr lang="en-US" altLang="zh-CN" sz="3200" b="1" dirty="0" err="1"/>
              <a:t>quán</a:t>
            </a:r>
            <a:r>
              <a:rPr lang="en-US" altLang="zh-CN" sz="3200" b="1" dirty="0"/>
              <a:t> </a:t>
            </a:r>
            <a:r>
              <a:rPr lang="en-US" sz="3200" b="1" dirty="0" err="1"/>
              <a:t>xíng</a:t>
            </a:r>
            <a:r>
              <a:rPr lang="en-US" altLang="zh-CN" sz="3200" b="1" dirty="0"/>
              <a:t> </a:t>
            </a:r>
            <a:r>
              <a:rPr lang="en-US" altLang="zh-CN" sz="3200" b="1" dirty="0" err="1"/>
              <a:t>wéi</a:t>
            </a:r>
            <a:r>
              <a:rPr lang="en-US" altLang="zh-CN" sz="3200" b="1" dirty="0"/>
              <a:t> </a:t>
            </a:r>
            <a:r>
              <a:rPr lang="en-US" altLang="zh-CN" sz="3200" b="1" dirty="0" err="1"/>
              <a:t>zào</a:t>
            </a:r>
            <a:r>
              <a:rPr lang="en-US" altLang="zh-CN" sz="3200" b="1" dirty="0"/>
              <a:t> </a:t>
            </a:r>
            <a:r>
              <a:rPr lang="en-US" altLang="zh-CN" sz="3200" b="1" dirty="0" err="1"/>
              <a:t>chéng</a:t>
            </a:r>
            <a:r>
              <a:rPr lang="en-US" altLang="zh-CN" sz="3200" b="1" dirty="0"/>
              <a:t> de </a:t>
            </a:r>
            <a:r>
              <a:rPr lang="en-US" altLang="zh-CN" sz="3200" b="1" dirty="0" err="1"/>
              <a:t>shāng</a:t>
            </a:r>
            <a:r>
              <a:rPr lang="en-US" altLang="zh-CN" sz="3200" b="1" dirty="0"/>
              <a:t> </a:t>
            </a:r>
            <a:r>
              <a:rPr lang="en-US" altLang="zh-CN" sz="3200" b="1" dirty="0" err="1"/>
              <a:t>hài</a:t>
            </a:r>
            <a:r>
              <a:rPr lang="en-US" altLang="zh-CN" sz="3200" b="1" dirty="0"/>
              <a:t> </a:t>
            </a:r>
            <a:r>
              <a:rPr lang="en-US" altLang="zh-CN" sz="3200" b="1" dirty="0" err="1"/>
              <a:t>hòu</a:t>
            </a:r>
            <a:r>
              <a:rPr lang="en-US" altLang="zh-CN" sz="3200" b="1" dirty="0"/>
              <a:t> </a:t>
            </a:r>
            <a:r>
              <a:rPr lang="en-US" altLang="zh-CN" sz="3200" b="1" dirty="0" err="1"/>
              <a:t>guǒ</a:t>
            </a:r>
            <a:r>
              <a:rPr lang="en-US" altLang="zh-CN" sz="3200" b="1" dirty="0"/>
              <a:t> </a:t>
            </a:r>
            <a:r>
              <a:rPr lang="en-US" altLang="zh-CN" sz="3200" b="1" dirty="0" err="1"/>
              <a:t>fàn</a:t>
            </a:r>
            <a:r>
              <a:rPr lang="en-US" altLang="zh-CN" sz="3200" b="1" dirty="0"/>
              <a:t> </a:t>
            </a:r>
            <a:r>
              <a:rPr lang="en-US" altLang="zh-CN" sz="3200" b="1" dirty="0" err="1"/>
              <a:t>wéi</a:t>
            </a:r>
            <a:r>
              <a:rPr lang="en-US" altLang="zh-CN" sz="3200" b="1" dirty="0"/>
              <a:t> </a:t>
            </a:r>
            <a:r>
              <a:rPr lang="en-US" altLang="zh-CN" sz="3200" b="1" dirty="0" err="1"/>
              <a:t>nèi</a:t>
            </a:r>
            <a:r>
              <a:rPr lang="en-US" altLang="zh-CN" sz="3200" b="1" dirty="0"/>
              <a:t> </a:t>
            </a:r>
            <a:r>
              <a:rPr lang="zh-CN" altLang="en-US" sz="3200" b="1" dirty="0"/>
              <a:t>。</a:t>
            </a:r>
            <a:endParaRPr lang="en-US" sz="3200" b="1" dirty="0"/>
          </a:p>
        </p:txBody>
      </p:sp>
      <p:sp>
        <p:nvSpPr>
          <p:cNvPr id="4" name="Slide Number Placeholder 3"/>
          <p:cNvSpPr>
            <a:spLocks noGrp="1"/>
          </p:cNvSpPr>
          <p:nvPr>
            <p:ph type="sldNum" sz="quarter" idx="10"/>
          </p:nvPr>
        </p:nvSpPr>
        <p:spPr/>
        <p:txBody>
          <a:bodyPr/>
          <a:lstStyle/>
          <a:p>
            <a:pPr>
              <a:defRPr/>
            </a:pPr>
            <a:fld id="{2529D8AA-B46E-4095-82CC-7BBA4D3D190B}" type="slidenum">
              <a:rPr lang="en-US" smtClean="0"/>
              <a:pPr>
                <a:defRPr/>
              </a:pPr>
              <a:t>36</a:t>
            </a:fld>
            <a:endParaRPr lang="en-US"/>
          </a:p>
        </p:txBody>
      </p:sp>
    </p:spTree>
    <p:extLst>
      <p:ext uri="{BB962C8B-B14F-4D97-AF65-F5344CB8AC3E}">
        <p14:creationId xmlns:p14="http://schemas.microsoft.com/office/powerpoint/2010/main" val="103891008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zh-CN" altLang="en-US" sz="3200" b="1" dirty="0"/>
              <a:t>伤害的危险不是由侵权行为造成的</a:t>
            </a:r>
            <a:br>
              <a:rPr lang="zh-CN" altLang="en-US" sz="3200" b="1" dirty="0"/>
            </a:br>
            <a:r>
              <a:rPr lang="en-US" altLang="zh-CN" sz="3200" b="1" dirty="0" err="1"/>
              <a:t>shāng</a:t>
            </a:r>
            <a:r>
              <a:rPr lang="en-US" altLang="zh-CN" sz="3200" b="1" dirty="0"/>
              <a:t> </a:t>
            </a:r>
            <a:r>
              <a:rPr lang="en-US" altLang="zh-CN" sz="3200" b="1" dirty="0" err="1"/>
              <a:t>hài</a:t>
            </a:r>
            <a:r>
              <a:rPr lang="en-US" altLang="zh-CN" sz="3200" b="1" dirty="0"/>
              <a:t> de </a:t>
            </a:r>
            <a:r>
              <a:rPr lang="en-US" altLang="zh-CN" sz="3200" b="1" dirty="0" err="1"/>
              <a:t>wēi</a:t>
            </a:r>
            <a:r>
              <a:rPr lang="en-US" altLang="zh-CN" sz="3200" b="1" dirty="0"/>
              <a:t> </a:t>
            </a:r>
            <a:r>
              <a:rPr lang="en-US" altLang="zh-CN" sz="3200" b="1" dirty="0" err="1"/>
              <a:t>xiǎn</a:t>
            </a:r>
            <a:r>
              <a:rPr lang="en-US" altLang="zh-CN" sz="3200" b="1" dirty="0"/>
              <a:t> </a:t>
            </a:r>
            <a:r>
              <a:rPr lang="en-US" altLang="zh-CN" sz="3200" b="1" dirty="0" err="1"/>
              <a:t>bú</a:t>
            </a:r>
            <a:r>
              <a:rPr lang="en-US" altLang="zh-CN" sz="3200" b="1" dirty="0"/>
              <a:t> </a:t>
            </a:r>
            <a:r>
              <a:rPr lang="en-US" altLang="zh-CN" sz="3200" b="1" dirty="0" err="1"/>
              <a:t>shì</a:t>
            </a:r>
            <a:r>
              <a:rPr lang="en-US" altLang="zh-CN" sz="3200" b="1" dirty="0"/>
              <a:t> </a:t>
            </a:r>
            <a:r>
              <a:rPr lang="en-US" altLang="zh-CN" sz="3200" b="1" dirty="0" err="1"/>
              <a:t>yóu</a:t>
            </a:r>
            <a:r>
              <a:rPr lang="en-US" altLang="zh-CN" sz="3200" b="1" dirty="0"/>
              <a:t> </a:t>
            </a:r>
            <a:r>
              <a:rPr lang="en-US" altLang="zh-CN" sz="3200" b="1" dirty="0" err="1"/>
              <a:t>qīn</a:t>
            </a:r>
            <a:r>
              <a:rPr lang="en-US" altLang="zh-CN" sz="3200" b="1" dirty="0"/>
              <a:t> </a:t>
            </a:r>
            <a:r>
              <a:rPr lang="en-US" altLang="zh-CN" sz="3200" b="1" dirty="0" err="1"/>
              <a:t>quán</a:t>
            </a:r>
            <a:r>
              <a:rPr lang="en-US" altLang="zh-CN" sz="3200" b="1" dirty="0"/>
              <a:t> </a:t>
            </a:r>
            <a:r>
              <a:rPr lang="en-US" sz="3200" b="1" dirty="0" err="1"/>
              <a:t>xíng</a:t>
            </a:r>
            <a:r>
              <a:rPr lang="en-US" altLang="zh-CN" sz="3200" b="1" dirty="0"/>
              <a:t> </a:t>
            </a:r>
            <a:r>
              <a:rPr lang="en-US" altLang="zh-CN" sz="3200" b="1" dirty="0" err="1"/>
              <a:t>wéi</a:t>
            </a:r>
            <a:r>
              <a:rPr lang="en-US" altLang="zh-CN" sz="3200" b="1" dirty="0"/>
              <a:t> </a:t>
            </a:r>
            <a:r>
              <a:rPr lang="en-US" altLang="zh-CN" sz="3200" b="1" dirty="0" err="1"/>
              <a:t>zào</a:t>
            </a:r>
            <a:r>
              <a:rPr lang="en-US" altLang="zh-CN" sz="3200" b="1" dirty="0"/>
              <a:t> </a:t>
            </a:r>
            <a:r>
              <a:rPr lang="en-US" altLang="zh-CN" sz="3200" b="1" dirty="0" err="1"/>
              <a:t>chéng</a:t>
            </a:r>
            <a:r>
              <a:rPr lang="en-US" altLang="zh-CN" sz="3200" b="1" dirty="0"/>
              <a:t> de </a:t>
            </a:r>
            <a:br>
              <a:rPr lang="en-US" altLang="zh-CN" sz="3200" b="1" dirty="0"/>
            </a:br>
            <a:endParaRPr lang="en-US" altLang="zh-CN" sz="3200" b="1" dirty="0"/>
          </a:p>
          <a:p>
            <a:pPr defTabSz="924572">
              <a:defRPr/>
            </a:pPr>
            <a:r>
              <a:rPr lang="zh-CN" altLang="en-US" sz="3200" b="1" dirty="0"/>
              <a:t>行为人不对伤害承担责任，</a:t>
            </a:r>
          </a:p>
          <a:p>
            <a:r>
              <a:rPr lang="en-US" sz="3200" b="1" dirty="0" err="1"/>
              <a:t>xíng</a:t>
            </a:r>
            <a:r>
              <a:rPr lang="en-US" sz="3200" b="1" dirty="0"/>
              <a:t> </a:t>
            </a:r>
            <a:r>
              <a:rPr lang="en-US" sz="3200" b="1" dirty="0" err="1"/>
              <a:t>wéi</a:t>
            </a:r>
            <a:r>
              <a:rPr lang="en-US" sz="3200" b="1" dirty="0"/>
              <a:t> </a:t>
            </a:r>
            <a:r>
              <a:rPr lang="en-US" sz="3200" b="1" dirty="0" err="1"/>
              <a:t>rén</a:t>
            </a:r>
            <a:r>
              <a:rPr lang="en-US" sz="3200" b="1" dirty="0"/>
              <a:t> </a:t>
            </a:r>
            <a:r>
              <a:rPr lang="en-US" sz="3200" b="1" dirty="0" err="1"/>
              <a:t>bú</a:t>
            </a:r>
            <a:r>
              <a:rPr lang="en-US" sz="3200" b="1" dirty="0"/>
              <a:t> </a:t>
            </a:r>
            <a:r>
              <a:rPr lang="en-US" sz="3200" b="1" dirty="0" err="1"/>
              <a:t>duì</a:t>
            </a:r>
            <a:r>
              <a:rPr lang="en-US" sz="3200" b="1" dirty="0"/>
              <a:t> </a:t>
            </a:r>
            <a:r>
              <a:rPr lang="en-US" sz="3200" b="1" dirty="0" err="1"/>
              <a:t>shāng</a:t>
            </a:r>
            <a:r>
              <a:rPr lang="en-US" sz="3200" b="1" dirty="0"/>
              <a:t> </a:t>
            </a:r>
            <a:r>
              <a:rPr lang="en-US" sz="3200" b="1" dirty="0" err="1"/>
              <a:t>hài</a:t>
            </a:r>
            <a:r>
              <a:rPr lang="en-US" sz="3200" b="1" dirty="0"/>
              <a:t> </a:t>
            </a:r>
            <a:r>
              <a:rPr lang="en-US" sz="3200" b="1" dirty="0" err="1"/>
              <a:t>chéng</a:t>
            </a:r>
            <a:r>
              <a:rPr lang="en-US" sz="3200" b="1" dirty="0"/>
              <a:t> </a:t>
            </a:r>
            <a:r>
              <a:rPr lang="en-US" sz="3200" b="1" dirty="0" err="1"/>
              <a:t>dān</a:t>
            </a:r>
            <a:r>
              <a:rPr lang="en-US" sz="3200" b="1" dirty="0"/>
              <a:t> </a:t>
            </a:r>
            <a:r>
              <a:rPr lang="en-US" sz="3200" b="1" dirty="0" err="1"/>
              <a:t>zé</a:t>
            </a:r>
            <a:r>
              <a:rPr lang="en-US" sz="3200" b="1" dirty="0"/>
              <a:t> </a:t>
            </a:r>
            <a:r>
              <a:rPr lang="en-US" sz="3200" b="1" dirty="0" err="1"/>
              <a:t>rèn</a:t>
            </a:r>
            <a:r>
              <a:rPr lang="en-US" sz="3200" b="1" dirty="0"/>
              <a:t> ，</a:t>
            </a:r>
          </a:p>
          <a:p>
            <a:endParaRPr lang="en-US" sz="3200" b="1" dirty="0"/>
          </a:p>
          <a:p>
            <a:r>
              <a:rPr lang="zh-CN" altLang="en-US" sz="3200" b="1" dirty="0"/>
              <a:t>如果行为人的行为在侵权方面通常不造成该伤害的危险</a:t>
            </a:r>
            <a:endParaRPr lang="en-US" sz="3200" b="1" dirty="0"/>
          </a:p>
          <a:p>
            <a:r>
              <a:rPr lang="en-US" sz="3200" b="1" dirty="0" err="1"/>
              <a:t>rú</a:t>
            </a:r>
            <a:r>
              <a:rPr lang="en-US" sz="3200" b="1" dirty="0"/>
              <a:t> </a:t>
            </a:r>
            <a:r>
              <a:rPr lang="en-US" sz="3200" b="1" dirty="0" err="1"/>
              <a:t>guǒ</a:t>
            </a:r>
            <a:r>
              <a:rPr lang="en-US" sz="3200" b="1" dirty="0"/>
              <a:t> </a:t>
            </a:r>
            <a:r>
              <a:rPr lang="en-US" sz="3200" b="1" dirty="0" err="1"/>
              <a:t>xíng</a:t>
            </a:r>
            <a:r>
              <a:rPr lang="en-US" sz="3200" b="1" dirty="0"/>
              <a:t> </a:t>
            </a:r>
            <a:r>
              <a:rPr lang="en-US" sz="3200" b="1" dirty="0" err="1"/>
              <a:t>wéi</a:t>
            </a:r>
            <a:r>
              <a:rPr lang="en-US" sz="3200" b="1" dirty="0"/>
              <a:t> </a:t>
            </a:r>
            <a:r>
              <a:rPr lang="en-US" sz="3200" b="1" dirty="0" err="1"/>
              <a:t>rén</a:t>
            </a:r>
            <a:r>
              <a:rPr lang="en-US" sz="3200" b="1" dirty="0"/>
              <a:t> de </a:t>
            </a:r>
            <a:r>
              <a:rPr lang="en-US" sz="3200" b="1" dirty="0" err="1"/>
              <a:t>xíngwéi</a:t>
            </a:r>
            <a:r>
              <a:rPr lang="en-US" sz="3200" b="1" dirty="0"/>
              <a:t> </a:t>
            </a:r>
            <a:r>
              <a:rPr lang="en-US" sz="3200" b="1" dirty="0" err="1"/>
              <a:t>zài</a:t>
            </a:r>
            <a:r>
              <a:rPr lang="en-US" sz="3200" b="1" dirty="0"/>
              <a:t> </a:t>
            </a:r>
            <a:r>
              <a:rPr lang="en-US" sz="3200" b="1" dirty="0" err="1"/>
              <a:t>qīn</a:t>
            </a:r>
            <a:r>
              <a:rPr lang="en-US" sz="3200" b="1" dirty="0"/>
              <a:t> </a:t>
            </a:r>
            <a:r>
              <a:rPr lang="en-US" sz="3200" b="1" dirty="0" err="1"/>
              <a:t>quán</a:t>
            </a:r>
            <a:r>
              <a:rPr lang="en-US" sz="3200" b="1" dirty="0"/>
              <a:t> </a:t>
            </a:r>
            <a:r>
              <a:rPr lang="en-US" sz="3200" b="1" dirty="0" err="1"/>
              <a:t>fāng</a:t>
            </a:r>
            <a:r>
              <a:rPr lang="en-US" sz="3200" b="1" dirty="0"/>
              <a:t> </a:t>
            </a:r>
            <a:r>
              <a:rPr lang="en-US" sz="3200" b="1" dirty="0" err="1"/>
              <a:t>miàn</a:t>
            </a:r>
            <a:r>
              <a:rPr lang="en-US" sz="3200" b="1" dirty="0"/>
              <a:t> </a:t>
            </a:r>
            <a:r>
              <a:rPr lang="en-US" sz="3200" b="1" dirty="0" err="1"/>
              <a:t>tōng</a:t>
            </a:r>
            <a:r>
              <a:rPr lang="en-US" sz="3200" b="1" dirty="0"/>
              <a:t> </a:t>
            </a:r>
            <a:r>
              <a:rPr lang="en-US" sz="3200" b="1" dirty="0" err="1"/>
              <a:t>cháng</a:t>
            </a:r>
            <a:r>
              <a:rPr lang="en-US" sz="3200" b="1" dirty="0"/>
              <a:t> </a:t>
            </a:r>
            <a:r>
              <a:rPr lang="en-US" sz="3200" b="1" dirty="0" err="1"/>
              <a:t>bú</a:t>
            </a:r>
            <a:r>
              <a:rPr lang="en-US" sz="3200" b="1" dirty="0"/>
              <a:t> </a:t>
            </a:r>
            <a:r>
              <a:rPr lang="en-US" sz="3200" b="1" dirty="0" err="1"/>
              <a:t>zào</a:t>
            </a:r>
            <a:r>
              <a:rPr lang="en-US" sz="3200" b="1" dirty="0"/>
              <a:t> </a:t>
            </a:r>
            <a:r>
              <a:rPr lang="en-US" sz="3200" b="1" dirty="0" err="1"/>
              <a:t>chéng</a:t>
            </a:r>
            <a:r>
              <a:rPr lang="en-US" sz="3200" b="1" dirty="0"/>
              <a:t> </a:t>
            </a:r>
            <a:r>
              <a:rPr lang="en-US" sz="3200" b="1" dirty="0" err="1"/>
              <a:t>gāi</a:t>
            </a:r>
            <a:r>
              <a:rPr lang="en-US" sz="3200" b="1" dirty="0"/>
              <a:t> </a:t>
            </a:r>
            <a:r>
              <a:rPr lang="en-US" sz="3200" b="1" dirty="0" err="1"/>
              <a:t>shāng</a:t>
            </a:r>
            <a:r>
              <a:rPr lang="en-US" sz="3200" b="1" dirty="0"/>
              <a:t> </a:t>
            </a:r>
            <a:r>
              <a:rPr lang="en-US" sz="3200" b="1" dirty="0" err="1"/>
              <a:t>hài</a:t>
            </a:r>
            <a:r>
              <a:rPr lang="en-US" sz="3200" b="1" dirty="0"/>
              <a:t> de </a:t>
            </a:r>
            <a:r>
              <a:rPr lang="en-US" sz="3200" b="1" dirty="0" err="1"/>
              <a:t>wēi</a:t>
            </a:r>
            <a:r>
              <a:rPr lang="en-US" sz="3200" b="1" dirty="0"/>
              <a:t> </a:t>
            </a:r>
            <a:r>
              <a:rPr lang="en-US" sz="3200" b="1" dirty="0" err="1"/>
              <a:t>xiǎn</a:t>
            </a:r>
            <a:r>
              <a:rPr lang="en-US" sz="3200" b="1" dirty="0"/>
              <a:t> </a:t>
            </a:r>
          </a:p>
        </p:txBody>
      </p:sp>
      <p:sp>
        <p:nvSpPr>
          <p:cNvPr id="4" name="Slide Number Placeholder 3"/>
          <p:cNvSpPr>
            <a:spLocks noGrp="1"/>
          </p:cNvSpPr>
          <p:nvPr>
            <p:ph type="sldNum" sz="quarter" idx="10"/>
          </p:nvPr>
        </p:nvSpPr>
        <p:spPr/>
        <p:txBody>
          <a:bodyPr/>
          <a:lstStyle/>
          <a:p>
            <a:pPr>
              <a:defRPr/>
            </a:pPr>
            <a:fld id="{2529D8AA-B46E-4095-82CC-7BBA4D3D190B}" type="slidenum">
              <a:rPr lang="en-US" smtClean="0"/>
              <a:pPr>
                <a:defRPr/>
              </a:pPr>
              <a:t>37</a:t>
            </a:fld>
            <a:endParaRPr lang="en-US"/>
          </a:p>
        </p:txBody>
      </p:sp>
    </p:spTree>
    <p:extLst>
      <p:ext uri="{BB962C8B-B14F-4D97-AF65-F5344CB8AC3E}">
        <p14:creationId xmlns:p14="http://schemas.microsoft.com/office/powerpoint/2010/main" val="2432510293"/>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3200" b="1" dirty="0"/>
              <a:t>介入行为和介入因素</a:t>
            </a:r>
            <a:r>
              <a:rPr lang="zh-CN" altLang="en-US" sz="3200" b="1" dirty="0"/>
              <a:t> </a:t>
            </a:r>
            <a:endParaRPr lang="en-US" altLang="zh-CN" sz="3200" b="1" dirty="0"/>
          </a:p>
          <a:p>
            <a:r>
              <a:rPr lang="en-US" sz="3200" b="1" dirty="0" err="1"/>
              <a:t>jiè</a:t>
            </a:r>
            <a:r>
              <a:rPr lang="en-US" sz="3200" b="1" dirty="0"/>
              <a:t> </a:t>
            </a:r>
            <a:r>
              <a:rPr lang="en-US" sz="3200" b="1" dirty="0" err="1"/>
              <a:t>rù</a:t>
            </a:r>
            <a:r>
              <a:rPr lang="en-US" sz="3200" b="1" dirty="0"/>
              <a:t> </a:t>
            </a:r>
            <a:r>
              <a:rPr lang="en-US" sz="3200" b="1" dirty="0" err="1"/>
              <a:t>xíng</a:t>
            </a:r>
            <a:r>
              <a:rPr lang="en-US" sz="3200" b="1" dirty="0"/>
              <a:t> </a:t>
            </a:r>
            <a:r>
              <a:rPr lang="en-US" sz="3200" b="1" dirty="0" err="1"/>
              <a:t>wéi</a:t>
            </a:r>
            <a:r>
              <a:rPr lang="en-US" sz="3200" b="1" dirty="0"/>
              <a:t> </a:t>
            </a:r>
            <a:r>
              <a:rPr lang="en-US" sz="3200" b="1" dirty="0" err="1"/>
              <a:t>hé</a:t>
            </a:r>
            <a:r>
              <a:rPr lang="en-US" sz="3200" b="1" dirty="0"/>
              <a:t> </a:t>
            </a:r>
            <a:r>
              <a:rPr lang="en-US" sz="3200" b="1" dirty="0" err="1"/>
              <a:t>jiè</a:t>
            </a:r>
            <a:r>
              <a:rPr lang="en-US" sz="3200" b="1" dirty="0"/>
              <a:t> </a:t>
            </a:r>
            <a:r>
              <a:rPr lang="en-US" sz="3200" b="1" dirty="0" err="1"/>
              <a:t>rù</a:t>
            </a:r>
            <a:r>
              <a:rPr lang="en-US" sz="3200" b="1" dirty="0"/>
              <a:t> </a:t>
            </a:r>
            <a:r>
              <a:rPr lang="en-US" sz="3200" b="1" dirty="0" err="1"/>
              <a:t>yīn</a:t>
            </a:r>
            <a:r>
              <a:rPr lang="en-US" sz="3200" b="1" dirty="0"/>
              <a:t> </a:t>
            </a:r>
            <a:r>
              <a:rPr lang="en-US" sz="3200" b="1" dirty="0" err="1"/>
              <a:t>sù</a:t>
            </a:r>
            <a:r>
              <a:rPr lang="en-US" sz="3200" b="1" dirty="0"/>
              <a:t> </a:t>
            </a:r>
          </a:p>
          <a:p>
            <a:endParaRPr lang="en-US" sz="3200" b="1" dirty="0"/>
          </a:p>
          <a:p>
            <a:pPr defTabSz="924572">
              <a:defRPr/>
            </a:pPr>
            <a:r>
              <a:rPr lang="zh-CN" altLang="en-US" sz="3200" b="1" dirty="0"/>
              <a:t>如果自然力量或者独立行为也是导致伤害的事实原因，</a:t>
            </a:r>
          </a:p>
          <a:p>
            <a:r>
              <a:rPr lang="en-US" sz="3200" b="1" dirty="0" err="1"/>
              <a:t>rú</a:t>
            </a:r>
            <a:r>
              <a:rPr lang="en-US" sz="3200" b="1" dirty="0"/>
              <a:t> </a:t>
            </a:r>
            <a:r>
              <a:rPr lang="en-US" sz="3200" b="1" dirty="0" err="1"/>
              <a:t>guǒ</a:t>
            </a:r>
            <a:r>
              <a:rPr lang="en-US" sz="3200" b="1" dirty="0"/>
              <a:t> </a:t>
            </a:r>
            <a:r>
              <a:rPr lang="en-US" sz="3200" b="1" dirty="0" err="1"/>
              <a:t>zì</a:t>
            </a:r>
            <a:r>
              <a:rPr lang="en-US" sz="3200" b="1" dirty="0"/>
              <a:t> </a:t>
            </a:r>
            <a:r>
              <a:rPr lang="en-US" sz="3200" b="1" dirty="0" err="1"/>
              <a:t>rán</a:t>
            </a:r>
            <a:r>
              <a:rPr lang="en-US" sz="3200" b="1" dirty="0"/>
              <a:t> </a:t>
            </a:r>
            <a:r>
              <a:rPr lang="en-US" sz="3200" b="1" dirty="0" err="1"/>
              <a:t>lì</a:t>
            </a:r>
            <a:r>
              <a:rPr lang="en-US" sz="3200" b="1" dirty="0"/>
              <a:t> </a:t>
            </a:r>
            <a:r>
              <a:rPr lang="en-US" sz="3200" b="1" dirty="0" err="1"/>
              <a:t>liàng</a:t>
            </a:r>
            <a:r>
              <a:rPr lang="en-US" sz="3200" b="1" dirty="0"/>
              <a:t> </a:t>
            </a:r>
            <a:r>
              <a:rPr lang="en-US" sz="3200" b="1" dirty="0" err="1"/>
              <a:t>huò</a:t>
            </a:r>
            <a:r>
              <a:rPr lang="en-US" sz="3200" b="1" dirty="0"/>
              <a:t> </a:t>
            </a:r>
            <a:r>
              <a:rPr lang="en-US" sz="3200" b="1" dirty="0" err="1"/>
              <a:t>zhě</a:t>
            </a:r>
            <a:r>
              <a:rPr lang="en-US" sz="3200" b="1" dirty="0"/>
              <a:t> </a:t>
            </a:r>
            <a:r>
              <a:rPr lang="en-US" sz="3200" b="1" dirty="0" err="1"/>
              <a:t>dú</a:t>
            </a:r>
            <a:r>
              <a:rPr lang="en-US" sz="3200" b="1" dirty="0"/>
              <a:t> </a:t>
            </a:r>
            <a:r>
              <a:rPr lang="en-US" sz="3200" b="1" dirty="0" err="1"/>
              <a:t>lì</a:t>
            </a:r>
            <a:r>
              <a:rPr lang="en-US" sz="3200" b="1" dirty="0"/>
              <a:t> </a:t>
            </a:r>
            <a:r>
              <a:rPr lang="en-US" sz="3200" b="1" dirty="0" err="1"/>
              <a:t>xíng</a:t>
            </a:r>
            <a:r>
              <a:rPr lang="en-US" sz="3200" b="1" dirty="0"/>
              <a:t> </a:t>
            </a:r>
            <a:r>
              <a:rPr lang="en-US" sz="3200" b="1" dirty="0" err="1"/>
              <a:t>wéi</a:t>
            </a:r>
            <a:r>
              <a:rPr lang="en-US" sz="3200" b="1" dirty="0"/>
              <a:t> </a:t>
            </a:r>
            <a:r>
              <a:rPr lang="en-US" sz="3200" b="1" dirty="0" err="1"/>
              <a:t>yě</a:t>
            </a:r>
            <a:r>
              <a:rPr lang="en-US" sz="3200" b="1" dirty="0"/>
              <a:t> </a:t>
            </a:r>
            <a:r>
              <a:rPr lang="en-US" sz="3200" b="1" dirty="0" err="1"/>
              <a:t>shì</a:t>
            </a:r>
            <a:r>
              <a:rPr lang="en-US" sz="3200" b="1" dirty="0"/>
              <a:t> </a:t>
            </a:r>
            <a:r>
              <a:rPr lang="en-US" sz="3200" b="1" dirty="0" err="1"/>
              <a:t>dǎo</a:t>
            </a:r>
            <a:r>
              <a:rPr lang="en-US" sz="3200" b="1" dirty="0"/>
              <a:t> </a:t>
            </a:r>
            <a:r>
              <a:rPr lang="en-US" sz="3200" b="1" dirty="0" err="1"/>
              <a:t>zhì</a:t>
            </a:r>
            <a:r>
              <a:rPr lang="en-US" sz="3200" b="1" dirty="0"/>
              <a:t> </a:t>
            </a:r>
            <a:r>
              <a:rPr lang="en-US" sz="3200" b="1" dirty="0" err="1"/>
              <a:t>shāng</a:t>
            </a:r>
            <a:r>
              <a:rPr lang="en-US" sz="3200" b="1" dirty="0"/>
              <a:t> </a:t>
            </a:r>
            <a:r>
              <a:rPr lang="en-US" sz="3200" b="1" dirty="0" err="1"/>
              <a:t>hài</a:t>
            </a:r>
            <a:r>
              <a:rPr lang="en-US" sz="3200" b="1" dirty="0"/>
              <a:t> de </a:t>
            </a:r>
            <a:r>
              <a:rPr lang="en-US" sz="3200" b="1" dirty="0" err="1"/>
              <a:t>shì</a:t>
            </a:r>
            <a:r>
              <a:rPr lang="en-US" sz="3200" b="1" dirty="0"/>
              <a:t> </a:t>
            </a:r>
            <a:r>
              <a:rPr lang="en-US" sz="3200" b="1" dirty="0" err="1"/>
              <a:t>shí</a:t>
            </a:r>
            <a:r>
              <a:rPr lang="en-US" sz="3200" b="1" dirty="0"/>
              <a:t> </a:t>
            </a:r>
            <a:r>
              <a:rPr lang="en-US" sz="3200" b="1" dirty="0" err="1"/>
              <a:t>yuán</a:t>
            </a:r>
            <a:r>
              <a:rPr lang="en-US" sz="3200" b="1" dirty="0"/>
              <a:t> </a:t>
            </a:r>
            <a:r>
              <a:rPr lang="en-US" sz="3200" b="1" dirty="0" err="1"/>
              <a:t>yīn</a:t>
            </a:r>
            <a:r>
              <a:rPr lang="en-US" sz="3200" b="1" dirty="0"/>
              <a:t> ， </a:t>
            </a:r>
          </a:p>
          <a:p>
            <a:endParaRPr lang="en-US" sz="3200" b="1" dirty="0"/>
          </a:p>
          <a:p>
            <a:r>
              <a:rPr lang="zh-CN" altLang="en-US" sz="3200" b="1" dirty="0"/>
              <a:t>行为人的责任限制在因产生危险的那些伤害而使得行为人的行为侵权。</a:t>
            </a:r>
            <a:endParaRPr lang="en-US" sz="3200" b="1" dirty="0"/>
          </a:p>
          <a:p>
            <a:r>
              <a:rPr lang="en-US" sz="3200" b="1" dirty="0" err="1"/>
              <a:t>xíng</a:t>
            </a:r>
            <a:r>
              <a:rPr lang="en-US" sz="3200" b="1" dirty="0"/>
              <a:t> </a:t>
            </a:r>
            <a:r>
              <a:rPr lang="en-US" sz="3200" b="1" dirty="0" err="1"/>
              <a:t>wéi</a:t>
            </a:r>
            <a:r>
              <a:rPr lang="en-US" sz="3200" b="1" dirty="0"/>
              <a:t> </a:t>
            </a:r>
            <a:r>
              <a:rPr lang="en-US" sz="3200" b="1" dirty="0" err="1"/>
              <a:t>rén</a:t>
            </a:r>
            <a:r>
              <a:rPr lang="en-US" sz="3200" b="1" dirty="0"/>
              <a:t> de </a:t>
            </a:r>
            <a:r>
              <a:rPr lang="en-US" sz="3200" b="1" dirty="0" err="1"/>
              <a:t>zé</a:t>
            </a:r>
            <a:r>
              <a:rPr lang="en-US" sz="3200" b="1" dirty="0"/>
              <a:t> </a:t>
            </a:r>
            <a:r>
              <a:rPr lang="en-US" sz="3200" b="1" dirty="0" err="1"/>
              <a:t>rèn</a:t>
            </a:r>
            <a:r>
              <a:rPr lang="en-US" sz="3200" b="1" dirty="0"/>
              <a:t> </a:t>
            </a:r>
            <a:r>
              <a:rPr lang="en-US" sz="3200" b="1" dirty="0" err="1"/>
              <a:t>xiàn</a:t>
            </a:r>
            <a:r>
              <a:rPr lang="en-US" sz="3200" b="1" dirty="0"/>
              <a:t> </a:t>
            </a:r>
            <a:r>
              <a:rPr lang="en-US" sz="3200" b="1" dirty="0" err="1"/>
              <a:t>zhì</a:t>
            </a:r>
            <a:r>
              <a:rPr lang="en-US" sz="3200" b="1" dirty="0"/>
              <a:t> </a:t>
            </a:r>
            <a:r>
              <a:rPr lang="en-US" sz="3200" b="1" dirty="0" err="1"/>
              <a:t>zài</a:t>
            </a:r>
            <a:r>
              <a:rPr lang="en-US" sz="3200" b="1" dirty="0"/>
              <a:t> </a:t>
            </a:r>
            <a:r>
              <a:rPr lang="en-US" sz="3200" b="1" dirty="0" err="1"/>
              <a:t>yīn</a:t>
            </a:r>
            <a:r>
              <a:rPr lang="en-US" sz="3200" b="1" dirty="0"/>
              <a:t> </a:t>
            </a:r>
            <a:r>
              <a:rPr lang="en-US" sz="3200" b="1" dirty="0" err="1"/>
              <a:t>chǎn</a:t>
            </a:r>
            <a:r>
              <a:rPr lang="en-US" sz="3200" b="1" dirty="0"/>
              <a:t> </a:t>
            </a:r>
            <a:r>
              <a:rPr lang="en-US" sz="3200" b="1" dirty="0" err="1"/>
              <a:t>shēng</a:t>
            </a:r>
            <a:r>
              <a:rPr lang="en-US" sz="3200" b="1" dirty="0"/>
              <a:t> </a:t>
            </a:r>
            <a:r>
              <a:rPr lang="en-US" sz="3200" b="1" dirty="0" err="1"/>
              <a:t>wēi</a:t>
            </a:r>
            <a:r>
              <a:rPr lang="en-US" sz="3200" b="1" dirty="0"/>
              <a:t> </a:t>
            </a:r>
            <a:r>
              <a:rPr lang="en-US" sz="3200" b="1" dirty="0" err="1"/>
              <a:t>xiǎn</a:t>
            </a:r>
            <a:r>
              <a:rPr lang="en-US" sz="3200" b="1" dirty="0"/>
              <a:t> de </a:t>
            </a:r>
            <a:r>
              <a:rPr lang="en-US" sz="3200" b="1" dirty="0" err="1"/>
              <a:t>nà</a:t>
            </a:r>
            <a:r>
              <a:rPr lang="en-US" sz="3200" b="1" dirty="0"/>
              <a:t> </a:t>
            </a:r>
            <a:r>
              <a:rPr lang="en-US" sz="3200" b="1" dirty="0" err="1"/>
              <a:t>xiē</a:t>
            </a:r>
            <a:r>
              <a:rPr lang="en-US" sz="3200" b="1" dirty="0"/>
              <a:t> </a:t>
            </a:r>
            <a:r>
              <a:rPr lang="en-US" sz="3200" b="1" dirty="0" err="1"/>
              <a:t>shāng</a:t>
            </a:r>
            <a:r>
              <a:rPr lang="en-US" sz="3200" b="1" dirty="0"/>
              <a:t> </a:t>
            </a:r>
            <a:r>
              <a:rPr lang="en-US" sz="3200" b="1" dirty="0" err="1"/>
              <a:t>hài</a:t>
            </a:r>
            <a:r>
              <a:rPr lang="en-US" sz="3200" b="1" dirty="0"/>
              <a:t> </a:t>
            </a:r>
            <a:r>
              <a:rPr lang="en-US" sz="3200" b="1" dirty="0" err="1"/>
              <a:t>ér</a:t>
            </a:r>
            <a:r>
              <a:rPr lang="en-US" sz="3200" b="1" dirty="0"/>
              <a:t> </a:t>
            </a:r>
            <a:r>
              <a:rPr lang="en-US" sz="3200" b="1" dirty="0" err="1"/>
              <a:t>shǐ</a:t>
            </a:r>
            <a:r>
              <a:rPr lang="en-US" sz="3200" b="1" dirty="0"/>
              <a:t> </a:t>
            </a:r>
            <a:r>
              <a:rPr lang="en-US" sz="3200" b="1" dirty="0" err="1"/>
              <a:t>dé</a:t>
            </a:r>
            <a:r>
              <a:rPr lang="en-US" sz="3200" b="1" dirty="0"/>
              <a:t> </a:t>
            </a:r>
            <a:r>
              <a:rPr lang="en-US" sz="3200" b="1" dirty="0" err="1"/>
              <a:t>xíng</a:t>
            </a:r>
            <a:r>
              <a:rPr lang="en-US" sz="3200" b="1" dirty="0"/>
              <a:t> </a:t>
            </a:r>
            <a:r>
              <a:rPr lang="en-US" sz="3200" b="1" dirty="0" err="1"/>
              <a:t>wéi</a:t>
            </a:r>
            <a:r>
              <a:rPr lang="en-US" sz="3200" b="1" dirty="0"/>
              <a:t> </a:t>
            </a:r>
            <a:r>
              <a:rPr lang="en-US" sz="3200" b="1" dirty="0" err="1"/>
              <a:t>rén</a:t>
            </a:r>
            <a:r>
              <a:rPr lang="en-US" sz="3200" b="1" dirty="0"/>
              <a:t> de </a:t>
            </a:r>
            <a:r>
              <a:rPr lang="en-US" sz="3200" b="1" dirty="0" err="1"/>
              <a:t>xíng</a:t>
            </a:r>
            <a:r>
              <a:rPr lang="en-US" sz="3200" b="1" dirty="0"/>
              <a:t> </a:t>
            </a:r>
            <a:r>
              <a:rPr lang="en-US" sz="3200" b="1" dirty="0" err="1"/>
              <a:t>wéi</a:t>
            </a:r>
            <a:r>
              <a:rPr lang="en-US" sz="3200" b="1" dirty="0"/>
              <a:t> </a:t>
            </a:r>
            <a:r>
              <a:rPr lang="en-US" sz="3200" b="1" dirty="0" err="1"/>
              <a:t>qīn</a:t>
            </a:r>
            <a:r>
              <a:rPr lang="en-US" sz="3200" b="1" dirty="0"/>
              <a:t> </a:t>
            </a:r>
            <a:r>
              <a:rPr lang="en-US" sz="3200" b="1" dirty="0" err="1"/>
              <a:t>quán</a:t>
            </a:r>
            <a:r>
              <a:rPr lang="en-US" sz="3200" b="1" dirty="0"/>
              <a:t> 。</a:t>
            </a:r>
          </a:p>
        </p:txBody>
      </p:sp>
      <p:sp>
        <p:nvSpPr>
          <p:cNvPr id="4" name="Slide Number Placeholder 3"/>
          <p:cNvSpPr>
            <a:spLocks noGrp="1"/>
          </p:cNvSpPr>
          <p:nvPr>
            <p:ph type="sldNum" sz="quarter" idx="10"/>
          </p:nvPr>
        </p:nvSpPr>
        <p:spPr/>
        <p:txBody>
          <a:bodyPr/>
          <a:lstStyle/>
          <a:p>
            <a:pPr>
              <a:defRPr/>
            </a:pPr>
            <a:fld id="{2529D8AA-B46E-4095-82CC-7BBA4D3D190B}" type="slidenum">
              <a:rPr lang="en-US" smtClean="0"/>
              <a:pPr>
                <a:defRPr/>
              </a:pPr>
              <a:t>38</a:t>
            </a:fld>
            <a:endParaRPr lang="en-US"/>
          </a:p>
        </p:txBody>
      </p:sp>
    </p:spTree>
    <p:extLst>
      <p:ext uri="{BB962C8B-B14F-4D97-AF65-F5344CB8AC3E}">
        <p14:creationId xmlns:p14="http://schemas.microsoft.com/office/powerpoint/2010/main" val="1982520195"/>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zh-CN" altLang="en-US" sz="3200" b="1" dirty="0"/>
              <a:t>非行为人造成的危险行为人无注意义务</a:t>
            </a:r>
            <a:endParaRPr lang="en-US" altLang="zh-CN" sz="3200" b="1" dirty="0"/>
          </a:p>
          <a:p>
            <a:r>
              <a:rPr lang="en-US" sz="3200" b="1" dirty="0" err="1"/>
              <a:t>fēi</a:t>
            </a:r>
            <a:r>
              <a:rPr lang="en-US" sz="3200" b="1" dirty="0"/>
              <a:t> </a:t>
            </a:r>
            <a:r>
              <a:rPr lang="en-US" sz="3200" b="1" dirty="0" err="1"/>
              <a:t>xíng</a:t>
            </a:r>
            <a:r>
              <a:rPr lang="en-US" sz="3200" b="1" dirty="0"/>
              <a:t> </a:t>
            </a:r>
            <a:r>
              <a:rPr lang="en-US" sz="3200" b="1" dirty="0" err="1"/>
              <a:t>wéi</a:t>
            </a:r>
            <a:r>
              <a:rPr lang="en-US" sz="3200" b="1" dirty="0"/>
              <a:t> </a:t>
            </a:r>
            <a:r>
              <a:rPr lang="en-US" sz="3200" b="1" dirty="0" err="1"/>
              <a:t>rén</a:t>
            </a:r>
            <a:r>
              <a:rPr lang="en-US" sz="3200" b="1" dirty="0"/>
              <a:t> </a:t>
            </a:r>
            <a:r>
              <a:rPr lang="en-US" sz="3200" b="1" dirty="0" err="1"/>
              <a:t>zào</a:t>
            </a:r>
            <a:r>
              <a:rPr lang="en-US" sz="3200" b="1" dirty="0"/>
              <a:t> </a:t>
            </a:r>
            <a:r>
              <a:rPr lang="en-US" sz="3200" b="1" dirty="0" err="1"/>
              <a:t>chéng</a:t>
            </a:r>
            <a:r>
              <a:rPr lang="en-US" sz="3200" b="1" dirty="0"/>
              <a:t> de </a:t>
            </a:r>
            <a:r>
              <a:rPr lang="en-US" sz="3200" b="1" dirty="0" err="1"/>
              <a:t>wēi</a:t>
            </a:r>
            <a:r>
              <a:rPr lang="en-US" sz="3200" b="1" dirty="0"/>
              <a:t> </a:t>
            </a:r>
            <a:r>
              <a:rPr lang="en-US" sz="3200" b="1" dirty="0" err="1"/>
              <a:t>xiǎn</a:t>
            </a:r>
            <a:r>
              <a:rPr lang="en-US" sz="3200" b="1" dirty="0"/>
              <a:t> </a:t>
            </a:r>
            <a:r>
              <a:rPr lang="en-US" sz="3200" b="1" dirty="0" err="1"/>
              <a:t>xíng</a:t>
            </a:r>
            <a:r>
              <a:rPr lang="en-US" sz="3200" b="1" dirty="0"/>
              <a:t> </a:t>
            </a:r>
            <a:r>
              <a:rPr lang="en-US" sz="3200" b="1" dirty="0" err="1"/>
              <a:t>wéi</a:t>
            </a:r>
            <a:r>
              <a:rPr lang="en-US" sz="3200" b="1" dirty="0"/>
              <a:t> </a:t>
            </a:r>
            <a:r>
              <a:rPr lang="en-US" sz="3200" b="1" dirty="0" err="1"/>
              <a:t>rén</a:t>
            </a:r>
            <a:r>
              <a:rPr lang="en-US" sz="3200" b="1" dirty="0"/>
              <a:t> </a:t>
            </a:r>
            <a:r>
              <a:rPr lang="en-US" sz="3200" b="1" dirty="0" err="1"/>
              <a:t>wú</a:t>
            </a:r>
            <a:r>
              <a:rPr lang="en-US" sz="3200" b="1" dirty="0"/>
              <a:t> </a:t>
            </a:r>
            <a:r>
              <a:rPr lang="en-US" sz="3200" b="1" dirty="0" err="1"/>
              <a:t>zhù</a:t>
            </a:r>
            <a:r>
              <a:rPr lang="en-US" sz="3200" b="1" dirty="0"/>
              <a:t> </a:t>
            </a:r>
            <a:r>
              <a:rPr lang="en-US" sz="3200" b="1" dirty="0" err="1"/>
              <a:t>yì</a:t>
            </a:r>
            <a:r>
              <a:rPr lang="en-US" sz="3200" b="1" dirty="0"/>
              <a:t> </a:t>
            </a:r>
            <a:r>
              <a:rPr lang="en-US" sz="3200" b="1" dirty="0" err="1"/>
              <a:t>yì</a:t>
            </a:r>
            <a:r>
              <a:rPr lang="en-US" sz="3200" b="1" dirty="0"/>
              <a:t> </a:t>
            </a:r>
            <a:r>
              <a:rPr lang="en-US" sz="3200" b="1" dirty="0" err="1"/>
              <a:t>wù</a:t>
            </a:r>
            <a:r>
              <a:rPr lang="en-US" sz="3200" b="1" dirty="0"/>
              <a:t> </a:t>
            </a:r>
          </a:p>
          <a:p>
            <a:endParaRPr lang="en-US" sz="3200" b="1" dirty="0"/>
          </a:p>
          <a:p>
            <a:pPr defTabSz="924572">
              <a:defRPr/>
            </a:pPr>
            <a:r>
              <a:rPr lang="zh-CN" altLang="en-US" sz="3200" b="1" dirty="0"/>
              <a:t>行为人的行为并未给他人造成身体或精神上得伤害则其</a:t>
            </a:r>
            <a:endParaRPr lang="en-US" altLang="zh-CN" sz="3200" b="1" dirty="0"/>
          </a:p>
          <a:p>
            <a:pPr defTabSz="924572">
              <a:defRPr/>
            </a:pPr>
            <a:r>
              <a:rPr lang="en-US" sz="3200" b="1" dirty="0" err="1"/>
              <a:t>háng</a:t>
            </a:r>
            <a:r>
              <a:rPr lang="en-US" sz="3200" b="1" dirty="0"/>
              <a:t> </a:t>
            </a:r>
            <a:r>
              <a:rPr lang="en-US" sz="3200" b="1" dirty="0" err="1"/>
              <a:t>wéi</a:t>
            </a:r>
            <a:r>
              <a:rPr lang="en-US" sz="3200" b="1" dirty="0"/>
              <a:t> </a:t>
            </a:r>
            <a:r>
              <a:rPr lang="en-US" sz="3200" b="1" dirty="0" err="1"/>
              <a:t>rén</a:t>
            </a:r>
            <a:r>
              <a:rPr lang="en-US" sz="3200" b="1" dirty="0"/>
              <a:t> de </a:t>
            </a:r>
            <a:r>
              <a:rPr lang="en-US" sz="3200" b="1" dirty="0" err="1"/>
              <a:t>xíng</a:t>
            </a:r>
            <a:r>
              <a:rPr lang="en-US" sz="3200" b="1" dirty="0"/>
              <a:t> </a:t>
            </a:r>
            <a:r>
              <a:rPr lang="en-US" sz="3200" b="1" dirty="0" err="1"/>
              <a:t>wéi</a:t>
            </a:r>
            <a:r>
              <a:rPr lang="en-US" sz="3200" b="1" dirty="0"/>
              <a:t> </a:t>
            </a:r>
            <a:r>
              <a:rPr lang="en-US" sz="3200" b="1" dirty="0" err="1"/>
              <a:t>bìng</a:t>
            </a:r>
            <a:r>
              <a:rPr lang="en-US" sz="3200" b="1" dirty="0"/>
              <a:t> </a:t>
            </a:r>
            <a:r>
              <a:rPr lang="en-US" sz="3200" b="1" dirty="0" err="1"/>
              <a:t>wèi</a:t>
            </a:r>
            <a:r>
              <a:rPr lang="en-US" sz="3200" b="1" dirty="0"/>
              <a:t> </a:t>
            </a:r>
            <a:r>
              <a:rPr lang="en-US" sz="3200" b="1" dirty="0" err="1"/>
              <a:t>gěi</a:t>
            </a:r>
            <a:r>
              <a:rPr lang="en-US" sz="3200" b="1" dirty="0"/>
              <a:t> </a:t>
            </a:r>
            <a:r>
              <a:rPr lang="en-US" sz="3200" b="1" dirty="0" err="1"/>
              <a:t>tā</a:t>
            </a:r>
            <a:r>
              <a:rPr lang="en-US" sz="3200" b="1" dirty="0"/>
              <a:t> </a:t>
            </a:r>
            <a:r>
              <a:rPr lang="en-US" sz="3200" b="1" dirty="0" err="1"/>
              <a:t>rén</a:t>
            </a:r>
            <a:r>
              <a:rPr lang="en-US" sz="3200" b="1" dirty="0"/>
              <a:t> </a:t>
            </a:r>
            <a:r>
              <a:rPr lang="en-US" sz="3200" b="1" dirty="0" err="1"/>
              <a:t>zào</a:t>
            </a:r>
            <a:r>
              <a:rPr lang="en-US" sz="3200" b="1" dirty="0"/>
              <a:t> </a:t>
            </a:r>
            <a:r>
              <a:rPr lang="en-US" sz="3200" b="1" dirty="0" err="1"/>
              <a:t>chéng</a:t>
            </a:r>
            <a:r>
              <a:rPr lang="en-US" sz="3200" b="1" dirty="0"/>
              <a:t> </a:t>
            </a:r>
            <a:r>
              <a:rPr lang="en-US" sz="3200" b="1" dirty="0" err="1"/>
              <a:t>shēn</a:t>
            </a:r>
            <a:r>
              <a:rPr lang="en-US" sz="3200" b="1" dirty="0"/>
              <a:t> </a:t>
            </a:r>
            <a:r>
              <a:rPr lang="en-US" sz="3200" b="1" dirty="0" err="1"/>
              <a:t>tǐ</a:t>
            </a:r>
            <a:r>
              <a:rPr lang="en-US" sz="3200" b="1" dirty="0"/>
              <a:t> </a:t>
            </a:r>
            <a:r>
              <a:rPr lang="en-US" sz="3200" b="1" dirty="0" err="1"/>
              <a:t>huò</a:t>
            </a:r>
            <a:r>
              <a:rPr lang="en-US" sz="3200" b="1" dirty="0"/>
              <a:t> </a:t>
            </a:r>
            <a:r>
              <a:rPr lang="en-US" sz="3200" b="1" dirty="0" err="1"/>
              <a:t>jīng</a:t>
            </a:r>
            <a:r>
              <a:rPr lang="en-US" sz="3200" b="1" dirty="0"/>
              <a:t> </a:t>
            </a:r>
            <a:r>
              <a:rPr lang="en-US" sz="3200" b="1" dirty="0" err="1"/>
              <a:t>shén</a:t>
            </a:r>
            <a:r>
              <a:rPr lang="en-US" sz="3200" b="1" dirty="0"/>
              <a:t> </a:t>
            </a:r>
            <a:r>
              <a:rPr lang="en-US" sz="3200" b="1" dirty="0" err="1"/>
              <a:t>shàng</a:t>
            </a:r>
            <a:r>
              <a:rPr lang="en-US" sz="3200" b="1" dirty="0"/>
              <a:t> </a:t>
            </a:r>
            <a:r>
              <a:rPr lang="en-US" sz="3200" b="1" dirty="0" err="1"/>
              <a:t>dé</a:t>
            </a:r>
            <a:r>
              <a:rPr lang="en-US" sz="3200" b="1" dirty="0"/>
              <a:t> </a:t>
            </a:r>
            <a:r>
              <a:rPr lang="en-US" sz="3200" b="1" dirty="0" err="1"/>
              <a:t>shāng</a:t>
            </a:r>
            <a:r>
              <a:rPr lang="en-US" sz="3200" b="1" dirty="0"/>
              <a:t> </a:t>
            </a:r>
            <a:r>
              <a:rPr lang="en-US" sz="3200" b="1" dirty="0" err="1"/>
              <a:t>hài</a:t>
            </a:r>
            <a:r>
              <a:rPr lang="en-US" sz="3200" b="1" dirty="0"/>
              <a:t> </a:t>
            </a:r>
            <a:r>
              <a:rPr lang="en-US" sz="3200" b="1" dirty="0" err="1"/>
              <a:t>zé</a:t>
            </a:r>
            <a:r>
              <a:rPr lang="en-US" sz="3200" b="1" dirty="0"/>
              <a:t> </a:t>
            </a:r>
            <a:r>
              <a:rPr lang="en-US" sz="3200" b="1" dirty="0" err="1"/>
              <a:t>qí</a:t>
            </a:r>
            <a:r>
              <a:rPr lang="en-US" sz="3200" b="1" dirty="0"/>
              <a:t> </a:t>
            </a:r>
          </a:p>
          <a:p>
            <a:endParaRPr lang="en-US" sz="3200" b="1" dirty="0"/>
          </a:p>
          <a:p>
            <a:endParaRPr lang="en-US" sz="3200" b="1" dirty="0"/>
          </a:p>
          <a:p>
            <a:pPr defTabSz="924572">
              <a:defRPr/>
            </a:pPr>
            <a:r>
              <a:rPr lang="zh-CN" altLang="en-US" sz="3200" b="1" dirty="0"/>
              <a:t>对他人没有注意义务除非法院认为其有须积极履行之责任</a:t>
            </a:r>
            <a:r>
              <a:rPr lang="en-US" altLang="zh-CN" sz="3200" b="1" dirty="0"/>
              <a:t>—</a:t>
            </a:r>
            <a:r>
              <a:rPr lang="zh-CN" altLang="en-US" sz="3200" b="1" dirty="0"/>
              <a:t>规定在第</a:t>
            </a:r>
            <a:r>
              <a:rPr lang="en-US" altLang="zh-CN" sz="3200" b="1" dirty="0"/>
              <a:t>38</a:t>
            </a:r>
            <a:r>
              <a:rPr lang="zh-CN" altLang="en-US" sz="3200" b="1" dirty="0"/>
              <a:t>至</a:t>
            </a:r>
            <a:r>
              <a:rPr lang="en-US" altLang="zh-CN" sz="3200" b="1" dirty="0"/>
              <a:t>44</a:t>
            </a:r>
            <a:r>
              <a:rPr lang="zh-CN" altLang="en-US" sz="3200" b="1" dirty="0"/>
              <a:t>条是适用的。</a:t>
            </a:r>
          </a:p>
          <a:p>
            <a:r>
              <a:rPr lang="en-US" sz="3200" b="1" dirty="0" err="1"/>
              <a:t>duì</a:t>
            </a:r>
            <a:r>
              <a:rPr lang="en-US" sz="3200" b="1" dirty="0"/>
              <a:t> </a:t>
            </a:r>
            <a:r>
              <a:rPr lang="en-US" sz="3200" b="1" dirty="0" err="1"/>
              <a:t>tā</a:t>
            </a:r>
            <a:r>
              <a:rPr lang="en-US" sz="3200" b="1" dirty="0"/>
              <a:t> </a:t>
            </a:r>
            <a:r>
              <a:rPr lang="en-US" sz="3200" b="1" dirty="0" err="1"/>
              <a:t>rén</a:t>
            </a:r>
            <a:r>
              <a:rPr lang="en-US" sz="3200" b="1" dirty="0"/>
              <a:t> </a:t>
            </a:r>
            <a:r>
              <a:rPr lang="en-US" sz="3200" b="1" dirty="0" err="1"/>
              <a:t>méi</a:t>
            </a:r>
            <a:r>
              <a:rPr lang="en-US" sz="3200" b="1" dirty="0"/>
              <a:t> </a:t>
            </a:r>
            <a:r>
              <a:rPr lang="en-US" sz="3200" b="1" dirty="0" err="1"/>
              <a:t>yǒu</a:t>
            </a:r>
            <a:r>
              <a:rPr lang="en-US" sz="3200" b="1" dirty="0"/>
              <a:t> </a:t>
            </a:r>
            <a:r>
              <a:rPr lang="en-US" sz="3200" b="1" dirty="0" err="1"/>
              <a:t>zhù</a:t>
            </a:r>
            <a:r>
              <a:rPr lang="en-US" sz="3200" b="1" dirty="0"/>
              <a:t> </a:t>
            </a:r>
            <a:r>
              <a:rPr lang="en-US" sz="3200" b="1" dirty="0" err="1"/>
              <a:t>yì</a:t>
            </a:r>
            <a:r>
              <a:rPr lang="en-US" sz="3200" b="1" dirty="0"/>
              <a:t> </a:t>
            </a:r>
            <a:r>
              <a:rPr lang="en-US" sz="3200" b="1" dirty="0" err="1"/>
              <a:t>yì</a:t>
            </a:r>
            <a:r>
              <a:rPr lang="en-US" sz="3200" b="1" dirty="0"/>
              <a:t> </a:t>
            </a:r>
            <a:r>
              <a:rPr lang="en-US" sz="3200" b="1" dirty="0" err="1"/>
              <a:t>wù</a:t>
            </a:r>
            <a:r>
              <a:rPr lang="en-US" sz="3200" b="1" dirty="0"/>
              <a:t> </a:t>
            </a:r>
            <a:r>
              <a:rPr lang="en-US" sz="3200" b="1" dirty="0" err="1"/>
              <a:t>chú</a:t>
            </a:r>
            <a:r>
              <a:rPr lang="en-US" sz="3200" b="1" dirty="0"/>
              <a:t> </a:t>
            </a:r>
            <a:r>
              <a:rPr lang="en-US" sz="3200" b="1" dirty="0" err="1"/>
              <a:t>fēi</a:t>
            </a:r>
            <a:r>
              <a:rPr lang="en-US" sz="3200" b="1" dirty="0"/>
              <a:t> </a:t>
            </a:r>
            <a:r>
              <a:rPr lang="en-US" sz="3200" b="1" dirty="0" err="1"/>
              <a:t>fǎ</a:t>
            </a:r>
            <a:r>
              <a:rPr lang="en-US" sz="3200" b="1" dirty="0"/>
              <a:t> </a:t>
            </a:r>
            <a:r>
              <a:rPr lang="en-US" sz="3200" b="1" dirty="0" err="1"/>
              <a:t>yuàn</a:t>
            </a:r>
            <a:r>
              <a:rPr lang="en-US" sz="3200" b="1" dirty="0"/>
              <a:t> </a:t>
            </a:r>
            <a:r>
              <a:rPr lang="en-US" sz="3200" b="1" dirty="0" err="1"/>
              <a:t>rèn</a:t>
            </a:r>
            <a:r>
              <a:rPr lang="en-US" sz="3200" b="1" dirty="0"/>
              <a:t> </a:t>
            </a:r>
            <a:r>
              <a:rPr lang="en-US" sz="3200" b="1" dirty="0" err="1"/>
              <a:t>wéi</a:t>
            </a:r>
            <a:r>
              <a:rPr lang="en-US" sz="3200" b="1" dirty="0"/>
              <a:t> </a:t>
            </a:r>
            <a:r>
              <a:rPr lang="en-US" sz="3200" b="1" dirty="0" err="1"/>
              <a:t>qí</a:t>
            </a:r>
            <a:r>
              <a:rPr lang="en-US" sz="3200" b="1" dirty="0"/>
              <a:t> </a:t>
            </a:r>
            <a:r>
              <a:rPr lang="en-US" sz="3200" b="1" dirty="0" err="1"/>
              <a:t>yǒu</a:t>
            </a:r>
            <a:r>
              <a:rPr lang="en-US" sz="3200" b="1" dirty="0"/>
              <a:t> </a:t>
            </a:r>
            <a:r>
              <a:rPr lang="en-US" sz="3200" b="1" dirty="0" err="1"/>
              <a:t>xū</a:t>
            </a:r>
            <a:r>
              <a:rPr lang="en-US" sz="3200" b="1" dirty="0"/>
              <a:t> </a:t>
            </a:r>
            <a:r>
              <a:rPr lang="en-US" sz="3200" b="1" dirty="0" err="1"/>
              <a:t>jī</a:t>
            </a:r>
            <a:r>
              <a:rPr lang="en-US" sz="3200" b="1" dirty="0"/>
              <a:t> </a:t>
            </a:r>
            <a:r>
              <a:rPr lang="en-US" sz="3200" b="1" dirty="0" err="1"/>
              <a:t>jí</a:t>
            </a:r>
            <a:r>
              <a:rPr lang="en-US" sz="3200" b="1" dirty="0"/>
              <a:t> </a:t>
            </a:r>
            <a:r>
              <a:rPr lang="en-US" sz="3200" b="1" dirty="0" err="1"/>
              <a:t>lǚ</a:t>
            </a:r>
            <a:r>
              <a:rPr lang="en-US" sz="3200" b="1" dirty="0"/>
              <a:t> </a:t>
            </a:r>
            <a:r>
              <a:rPr lang="en-US" sz="3200" b="1" dirty="0" err="1"/>
              <a:t>háng</a:t>
            </a:r>
            <a:r>
              <a:rPr lang="en-US" sz="3200" b="1" dirty="0"/>
              <a:t> </a:t>
            </a:r>
            <a:r>
              <a:rPr lang="en-US" sz="3200" b="1" dirty="0" err="1"/>
              <a:t>zhī</a:t>
            </a:r>
            <a:r>
              <a:rPr lang="en-US" sz="3200" b="1" dirty="0"/>
              <a:t> </a:t>
            </a:r>
            <a:r>
              <a:rPr lang="en-US" sz="3200" b="1" dirty="0" err="1"/>
              <a:t>zé</a:t>
            </a:r>
            <a:r>
              <a:rPr lang="en-US" sz="3200" b="1" dirty="0"/>
              <a:t> </a:t>
            </a:r>
            <a:r>
              <a:rPr lang="en-US" sz="3200" b="1" dirty="0" err="1"/>
              <a:t>rèn</a:t>
            </a:r>
            <a:r>
              <a:rPr lang="en-US" sz="3200" b="1" dirty="0"/>
              <a:t> —</a:t>
            </a:r>
            <a:r>
              <a:rPr lang="en-US" sz="3200" b="1" dirty="0" err="1"/>
              <a:t>guī</a:t>
            </a:r>
            <a:r>
              <a:rPr lang="en-US" sz="3200" b="1" dirty="0"/>
              <a:t> </a:t>
            </a:r>
            <a:r>
              <a:rPr lang="en-US" sz="3200" b="1" dirty="0" err="1"/>
              <a:t>dìng</a:t>
            </a:r>
            <a:r>
              <a:rPr lang="en-US" sz="3200" b="1" dirty="0"/>
              <a:t> </a:t>
            </a:r>
            <a:r>
              <a:rPr lang="en-US" sz="3200" b="1" dirty="0" err="1"/>
              <a:t>zài</a:t>
            </a:r>
            <a:r>
              <a:rPr lang="en-US" sz="3200" b="1" dirty="0"/>
              <a:t> </a:t>
            </a:r>
            <a:r>
              <a:rPr lang="en-US" sz="3200" b="1" dirty="0" err="1"/>
              <a:t>dì</a:t>
            </a:r>
            <a:r>
              <a:rPr lang="en-US" sz="3200" b="1" dirty="0"/>
              <a:t> 38zhì 44tiáo </a:t>
            </a:r>
            <a:r>
              <a:rPr lang="en-US" sz="3200" b="1" dirty="0" err="1"/>
              <a:t>shì</a:t>
            </a:r>
            <a:r>
              <a:rPr lang="en-US" sz="3200" b="1" dirty="0"/>
              <a:t> </a:t>
            </a:r>
            <a:r>
              <a:rPr lang="en-US" sz="3200" b="1" dirty="0" err="1"/>
              <a:t>shì</a:t>
            </a:r>
            <a:r>
              <a:rPr lang="en-US" sz="3200" b="1" dirty="0"/>
              <a:t> </a:t>
            </a:r>
            <a:r>
              <a:rPr lang="en-US" sz="3200" b="1" dirty="0" err="1"/>
              <a:t>yòng</a:t>
            </a:r>
            <a:r>
              <a:rPr lang="en-US" sz="3200" b="1" dirty="0"/>
              <a:t> de 。</a:t>
            </a:r>
          </a:p>
        </p:txBody>
      </p:sp>
      <p:sp>
        <p:nvSpPr>
          <p:cNvPr id="4" name="Slide Number Placeholder 3"/>
          <p:cNvSpPr>
            <a:spLocks noGrp="1"/>
          </p:cNvSpPr>
          <p:nvPr>
            <p:ph type="sldNum" sz="quarter" idx="10"/>
          </p:nvPr>
        </p:nvSpPr>
        <p:spPr/>
        <p:txBody>
          <a:bodyPr/>
          <a:lstStyle/>
          <a:p>
            <a:pPr>
              <a:defRPr/>
            </a:pPr>
            <a:fld id="{2529D8AA-B46E-4095-82CC-7BBA4D3D190B}" type="slidenum">
              <a:rPr lang="en-US" smtClean="0"/>
              <a:pPr>
                <a:defRPr/>
              </a:pPr>
              <a:t>39</a:t>
            </a:fld>
            <a:endParaRPr lang="en-US"/>
          </a:p>
        </p:txBody>
      </p:sp>
    </p:spTree>
    <p:extLst>
      <p:ext uri="{BB962C8B-B14F-4D97-AF65-F5344CB8AC3E}">
        <p14:creationId xmlns:p14="http://schemas.microsoft.com/office/powerpoint/2010/main" val="2628646631"/>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zh-CN" altLang="en-US" sz="3200" b="1" dirty="0"/>
              <a:t>基于与他人特殊关系的义务</a:t>
            </a:r>
            <a:endParaRPr lang="en-US" altLang="zh-CN" sz="3200" b="1" dirty="0"/>
          </a:p>
          <a:p>
            <a:r>
              <a:rPr lang="en-US" sz="3200" b="1" dirty="0" err="1"/>
              <a:t>jī</a:t>
            </a:r>
            <a:r>
              <a:rPr lang="en-US" sz="3200" b="1" dirty="0"/>
              <a:t> </a:t>
            </a:r>
            <a:r>
              <a:rPr lang="en-US" sz="3200" b="1" dirty="0" err="1"/>
              <a:t>yú</a:t>
            </a:r>
            <a:r>
              <a:rPr lang="en-US" sz="3200" b="1" dirty="0"/>
              <a:t> </a:t>
            </a:r>
            <a:r>
              <a:rPr lang="en-US" sz="3200" b="1" dirty="0" err="1"/>
              <a:t>yǔ</a:t>
            </a:r>
            <a:r>
              <a:rPr lang="en-US" sz="3200" b="1" dirty="0"/>
              <a:t> </a:t>
            </a:r>
            <a:r>
              <a:rPr lang="en-US" sz="3200" b="1" dirty="0" err="1"/>
              <a:t>tā</a:t>
            </a:r>
            <a:r>
              <a:rPr lang="en-US" sz="3200" b="1" dirty="0"/>
              <a:t> </a:t>
            </a:r>
            <a:r>
              <a:rPr lang="en-US" sz="3200" b="1" dirty="0" err="1"/>
              <a:t>rén</a:t>
            </a:r>
            <a:r>
              <a:rPr lang="en-US" sz="3200" b="1" dirty="0"/>
              <a:t> </a:t>
            </a:r>
            <a:r>
              <a:rPr lang="en-US" sz="3200" b="1" dirty="0" err="1"/>
              <a:t>tè</a:t>
            </a:r>
            <a:r>
              <a:rPr lang="en-US" sz="3200" b="1" dirty="0"/>
              <a:t> </a:t>
            </a:r>
            <a:r>
              <a:rPr lang="en-US" sz="3200" b="1" dirty="0" err="1"/>
              <a:t>shū</a:t>
            </a:r>
            <a:r>
              <a:rPr lang="en-US" sz="3200" b="1" dirty="0"/>
              <a:t> </a:t>
            </a:r>
            <a:r>
              <a:rPr lang="en-US" sz="3200" b="1" dirty="0" err="1"/>
              <a:t>guān</a:t>
            </a:r>
            <a:r>
              <a:rPr lang="en-US" sz="3200" b="1" dirty="0"/>
              <a:t> </a:t>
            </a:r>
            <a:r>
              <a:rPr lang="en-US" sz="3200" b="1" dirty="0" err="1"/>
              <a:t>xì</a:t>
            </a:r>
            <a:r>
              <a:rPr lang="en-US" sz="3200" b="1" dirty="0"/>
              <a:t> de </a:t>
            </a:r>
            <a:r>
              <a:rPr lang="en-US" sz="3200" b="1" dirty="0" err="1"/>
              <a:t>yì</a:t>
            </a:r>
            <a:r>
              <a:rPr lang="en-US" sz="3200" b="1" dirty="0"/>
              <a:t> </a:t>
            </a:r>
            <a:r>
              <a:rPr lang="en-US" sz="3200" b="1" dirty="0" err="1"/>
              <a:t>wù</a:t>
            </a:r>
            <a:r>
              <a:rPr lang="en-US" sz="3200" b="1" dirty="0"/>
              <a:t> </a:t>
            </a:r>
          </a:p>
          <a:p>
            <a:endParaRPr lang="en-US" sz="3200" b="1" dirty="0"/>
          </a:p>
          <a:p>
            <a:pPr defTabSz="924572">
              <a:defRPr/>
            </a:pPr>
            <a:r>
              <a:rPr lang="zh-CN" altLang="en-US" sz="3200" b="1" dirty="0"/>
              <a:t>行为人与他人有特殊关系应对他人有合理注意的义务</a:t>
            </a:r>
          </a:p>
          <a:p>
            <a:r>
              <a:rPr lang="en-US" sz="3200" b="1" dirty="0" err="1"/>
              <a:t>xíng</a:t>
            </a:r>
            <a:r>
              <a:rPr lang="en-US" sz="3200" b="1" dirty="0"/>
              <a:t> </a:t>
            </a:r>
            <a:r>
              <a:rPr lang="en-US" sz="3200" b="1" dirty="0" err="1"/>
              <a:t>wéi</a:t>
            </a:r>
            <a:r>
              <a:rPr lang="en-US" sz="3200" b="1" dirty="0"/>
              <a:t> </a:t>
            </a:r>
            <a:r>
              <a:rPr lang="en-US" sz="3200" b="1" dirty="0" err="1"/>
              <a:t>rén</a:t>
            </a:r>
            <a:r>
              <a:rPr lang="en-US" sz="3200" b="1" dirty="0"/>
              <a:t> </a:t>
            </a:r>
            <a:r>
              <a:rPr lang="en-US" sz="3200" b="1" dirty="0" err="1"/>
              <a:t>yǔ</a:t>
            </a:r>
            <a:r>
              <a:rPr lang="en-US" sz="3200" b="1" dirty="0"/>
              <a:t> </a:t>
            </a:r>
            <a:r>
              <a:rPr lang="en-US" sz="3200" b="1" dirty="0" err="1"/>
              <a:t>tā</a:t>
            </a:r>
            <a:r>
              <a:rPr lang="en-US" sz="3200" b="1" dirty="0"/>
              <a:t> </a:t>
            </a:r>
            <a:r>
              <a:rPr lang="en-US" sz="3200" b="1" dirty="0" err="1"/>
              <a:t>rén</a:t>
            </a:r>
            <a:r>
              <a:rPr lang="en-US" sz="3200" b="1" dirty="0"/>
              <a:t> </a:t>
            </a:r>
            <a:r>
              <a:rPr lang="en-US" sz="3200" b="1" dirty="0" err="1"/>
              <a:t>yǒu</a:t>
            </a:r>
            <a:r>
              <a:rPr lang="en-US" sz="3200" b="1" dirty="0"/>
              <a:t> </a:t>
            </a:r>
            <a:r>
              <a:rPr lang="en-US" sz="3200" b="1" dirty="0" err="1"/>
              <a:t>tè</a:t>
            </a:r>
            <a:r>
              <a:rPr lang="en-US" sz="3200" b="1" dirty="0"/>
              <a:t> </a:t>
            </a:r>
            <a:r>
              <a:rPr lang="en-US" sz="3200" b="1" dirty="0" err="1"/>
              <a:t>shū</a:t>
            </a:r>
            <a:r>
              <a:rPr lang="en-US" sz="3200" b="1" dirty="0"/>
              <a:t> </a:t>
            </a:r>
            <a:r>
              <a:rPr lang="en-US" sz="3200" b="1" dirty="0" err="1"/>
              <a:t>guān</a:t>
            </a:r>
            <a:r>
              <a:rPr lang="en-US" sz="3200" b="1" dirty="0"/>
              <a:t> </a:t>
            </a:r>
            <a:r>
              <a:rPr lang="en-US" sz="3200" b="1" dirty="0" err="1"/>
              <a:t>xì</a:t>
            </a:r>
            <a:r>
              <a:rPr lang="en-US" sz="3200" b="1" dirty="0"/>
              <a:t> </a:t>
            </a:r>
            <a:r>
              <a:rPr lang="en-US" sz="3200" b="1" dirty="0" err="1"/>
              <a:t>yīng</a:t>
            </a:r>
            <a:r>
              <a:rPr lang="en-US" sz="3200" b="1" dirty="0"/>
              <a:t> </a:t>
            </a:r>
            <a:r>
              <a:rPr lang="en-US" sz="3200" b="1" dirty="0" err="1"/>
              <a:t>duì</a:t>
            </a:r>
            <a:r>
              <a:rPr lang="en-US" sz="3200" b="1" dirty="0"/>
              <a:t> </a:t>
            </a:r>
            <a:r>
              <a:rPr lang="en-US" sz="3200" b="1" dirty="0" err="1"/>
              <a:t>tā</a:t>
            </a:r>
            <a:r>
              <a:rPr lang="en-US" sz="3200" b="1" dirty="0"/>
              <a:t> </a:t>
            </a:r>
            <a:r>
              <a:rPr lang="en-US" sz="3200" b="1" dirty="0" err="1"/>
              <a:t>rén</a:t>
            </a:r>
            <a:r>
              <a:rPr lang="en-US" sz="3200" b="1" dirty="0"/>
              <a:t> </a:t>
            </a:r>
            <a:r>
              <a:rPr lang="en-US" sz="3200" b="1" dirty="0" err="1"/>
              <a:t>yǒu</a:t>
            </a:r>
            <a:r>
              <a:rPr lang="en-US" sz="3200" b="1" dirty="0"/>
              <a:t> </a:t>
            </a:r>
            <a:r>
              <a:rPr lang="en-US" sz="3200" b="1" dirty="0" err="1"/>
              <a:t>hé</a:t>
            </a:r>
            <a:r>
              <a:rPr lang="en-US" sz="3200" b="1" dirty="0"/>
              <a:t> </a:t>
            </a:r>
            <a:r>
              <a:rPr lang="en-US" sz="3200" b="1" dirty="0" err="1"/>
              <a:t>lǐ</a:t>
            </a:r>
            <a:r>
              <a:rPr lang="en-US" sz="3200" b="1" dirty="0"/>
              <a:t> </a:t>
            </a:r>
            <a:r>
              <a:rPr lang="en-US" sz="3200" b="1" dirty="0" err="1"/>
              <a:t>zhù</a:t>
            </a:r>
            <a:r>
              <a:rPr lang="en-US" sz="3200" b="1" dirty="0"/>
              <a:t> </a:t>
            </a:r>
            <a:r>
              <a:rPr lang="en-US" sz="3200" b="1" dirty="0" err="1"/>
              <a:t>yì</a:t>
            </a:r>
            <a:r>
              <a:rPr lang="en-US" sz="3200" b="1" dirty="0"/>
              <a:t> de </a:t>
            </a:r>
            <a:r>
              <a:rPr lang="en-US" sz="3200" b="1" dirty="0" err="1"/>
              <a:t>yì</a:t>
            </a:r>
            <a:r>
              <a:rPr lang="en-US" sz="3200" b="1" dirty="0"/>
              <a:t> </a:t>
            </a:r>
            <a:r>
              <a:rPr lang="en-US" sz="3200" b="1" dirty="0" err="1"/>
              <a:t>wù</a:t>
            </a:r>
            <a:r>
              <a:rPr lang="en-US" sz="3200" b="1" dirty="0"/>
              <a:t> </a:t>
            </a:r>
          </a:p>
          <a:p>
            <a:endParaRPr lang="en-US" sz="3200" b="1" dirty="0"/>
          </a:p>
        </p:txBody>
      </p:sp>
      <p:sp>
        <p:nvSpPr>
          <p:cNvPr id="4" name="Slide Number Placeholder 3"/>
          <p:cNvSpPr>
            <a:spLocks noGrp="1"/>
          </p:cNvSpPr>
          <p:nvPr>
            <p:ph type="sldNum" sz="quarter" idx="10"/>
          </p:nvPr>
        </p:nvSpPr>
        <p:spPr/>
        <p:txBody>
          <a:bodyPr/>
          <a:lstStyle/>
          <a:p>
            <a:pPr>
              <a:defRPr/>
            </a:pPr>
            <a:fld id="{2529D8AA-B46E-4095-82CC-7BBA4D3D190B}" type="slidenum">
              <a:rPr lang="en-US" smtClean="0"/>
              <a:pPr>
                <a:defRPr/>
              </a:pPr>
              <a:t>40</a:t>
            </a:fld>
            <a:endParaRPr lang="en-US"/>
          </a:p>
        </p:txBody>
      </p:sp>
    </p:spTree>
    <p:extLst>
      <p:ext uri="{BB962C8B-B14F-4D97-AF65-F5344CB8AC3E}">
        <p14:creationId xmlns:p14="http://schemas.microsoft.com/office/powerpoint/2010/main" val="565538592"/>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zh-CN" altLang="en-US" sz="3200" b="1" dirty="0"/>
              <a:t>基于与他人特殊关系的义务</a:t>
            </a:r>
            <a:endParaRPr lang="en-US" altLang="zh-CN" sz="3200" b="1" dirty="0"/>
          </a:p>
          <a:p>
            <a:r>
              <a:rPr lang="en-US" sz="3200" b="1" dirty="0" err="1"/>
              <a:t>jī</a:t>
            </a:r>
            <a:r>
              <a:rPr lang="en-US" sz="3200" b="1" dirty="0"/>
              <a:t> </a:t>
            </a:r>
            <a:r>
              <a:rPr lang="en-US" sz="3200" b="1" dirty="0" err="1"/>
              <a:t>yú</a:t>
            </a:r>
            <a:r>
              <a:rPr lang="en-US" sz="3200" b="1" dirty="0"/>
              <a:t> </a:t>
            </a:r>
            <a:r>
              <a:rPr lang="en-US" sz="3200" b="1" dirty="0" err="1"/>
              <a:t>yǔ</a:t>
            </a:r>
            <a:r>
              <a:rPr lang="en-US" sz="3200" b="1" dirty="0"/>
              <a:t> </a:t>
            </a:r>
            <a:r>
              <a:rPr lang="en-US" sz="3200" b="1" dirty="0" err="1"/>
              <a:t>tā</a:t>
            </a:r>
            <a:r>
              <a:rPr lang="en-US" sz="3200" b="1" dirty="0"/>
              <a:t> </a:t>
            </a:r>
            <a:r>
              <a:rPr lang="en-US" sz="3200" b="1" dirty="0" err="1"/>
              <a:t>rén</a:t>
            </a:r>
            <a:r>
              <a:rPr lang="en-US" sz="3200" b="1" dirty="0"/>
              <a:t> </a:t>
            </a:r>
            <a:r>
              <a:rPr lang="en-US" sz="3200" b="1" dirty="0" err="1"/>
              <a:t>tè</a:t>
            </a:r>
            <a:r>
              <a:rPr lang="en-US" sz="3200" b="1" dirty="0"/>
              <a:t> </a:t>
            </a:r>
            <a:r>
              <a:rPr lang="en-US" sz="3200" b="1" dirty="0" err="1"/>
              <a:t>shū</a:t>
            </a:r>
            <a:r>
              <a:rPr lang="en-US" sz="3200" b="1" dirty="0"/>
              <a:t> </a:t>
            </a:r>
            <a:r>
              <a:rPr lang="en-US" sz="3200" b="1" dirty="0" err="1"/>
              <a:t>guān</a:t>
            </a:r>
            <a:r>
              <a:rPr lang="en-US" sz="3200" b="1" dirty="0"/>
              <a:t> </a:t>
            </a:r>
            <a:r>
              <a:rPr lang="en-US" sz="3200" b="1" dirty="0" err="1"/>
              <a:t>xì</a:t>
            </a:r>
            <a:r>
              <a:rPr lang="en-US" sz="3200" b="1" dirty="0"/>
              <a:t> de </a:t>
            </a:r>
            <a:r>
              <a:rPr lang="en-US" sz="3200" b="1" dirty="0" err="1"/>
              <a:t>yì</a:t>
            </a:r>
            <a:r>
              <a:rPr lang="en-US" sz="3200" b="1" dirty="0"/>
              <a:t> </a:t>
            </a:r>
            <a:r>
              <a:rPr lang="en-US" sz="3200" b="1" dirty="0" err="1"/>
              <a:t>wù</a:t>
            </a:r>
            <a:r>
              <a:rPr lang="en-US" sz="3200" b="1" dirty="0"/>
              <a:t> </a:t>
            </a:r>
          </a:p>
          <a:p>
            <a:endParaRPr lang="en-US" sz="3200" b="1" dirty="0"/>
          </a:p>
          <a:p>
            <a:pPr defTabSz="924572">
              <a:defRPr/>
            </a:pPr>
            <a:r>
              <a:rPr lang="zh-CN" altLang="en-US" sz="3200" b="1" dirty="0"/>
              <a:t>特殊关系产生的义务规定在以下小节：</a:t>
            </a:r>
          </a:p>
          <a:p>
            <a:r>
              <a:rPr lang="en-US" sz="3200" b="1" dirty="0" err="1"/>
              <a:t>tè</a:t>
            </a:r>
            <a:r>
              <a:rPr lang="en-US" sz="3200" b="1" dirty="0"/>
              <a:t> </a:t>
            </a:r>
            <a:r>
              <a:rPr lang="en-US" sz="3200" b="1" dirty="0" err="1"/>
              <a:t>shū</a:t>
            </a:r>
            <a:r>
              <a:rPr lang="en-US" sz="3200" b="1" dirty="0"/>
              <a:t> </a:t>
            </a:r>
            <a:r>
              <a:rPr lang="en-US" sz="3200" b="1" dirty="0" err="1"/>
              <a:t>guān</a:t>
            </a:r>
            <a:r>
              <a:rPr lang="en-US" sz="3200" b="1" dirty="0"/>
              <a:t> </a:t>
            </a:r>
            <a:r>
              <a:rPr lang="en-US" sz="3200" b="1" dirty="0" err="1"/>
              <a:t>xì</a:t>
            </a:r>
            <a:r>
              <a:rPr lang="en-US" sz="3200" b="1" dirty="0"/>
              <a:t> </a:t>
            </a:r>
            <a:r>
              <a:rPr lang="en-US" sz="3200" b="1" dirty="0" err="1"/>
              <a:t>chǎn</a:t>
            </a:r>
            <a:r>
              <a:rPr lang="en-US" sz="3200" b="1" dirty="0"/>
              <a:t> </a:t>
            </a:r>
            <a:r>
              <a:rPr lang="en-US" sz="3200" b="1" dirty="0" err="1"/>
              <a:t>shēng</a:t>
            </a:r>
            <a:r>
              <a:rPr lang="en-US" sz="3200" b="1" dirty="0"/>
              <a:t> de </a:t>
            </a:r>
            <a:r>
              <a:rPr lang="en-US" sz="3200" b="1" dirty="0" err="1"/>
              <a:t>yì</a:t>
            </a:r>
            <a:r>
              <a:rPr lang="en-US" sz="3200" b="1" dirty="0"/>
              <a:t> </a:t>
            </a:r>
            <a:r>
              <a:rPr lang="en-US" sz="3200" b="1" dirty="0" err="1"/>
              <a:t>wù</a:t>
            </a:r>
            <a:r>
              <a:rPr lang="en-US" sz="3200" b="1" dirty="0"/>
              <a:t> </a:t>
            </a:r>
            <a:r>
              <a:rPr lang="en-US" sz="3200" b="1" dirty="0" err="1"/>
              <a:t>guī</a:t>
            </a:r>
            <a:r>
              <a:rPr lang="en-US" sz="3200" b="1" dirty="0"/>
              <a:t> </a:t>
            </a:r>
            <a:r>
              <a:rPr lang="en-US" sz="3200" b="1" dirty="0" err="1"/>
              <a:t>dìng</a:t>
            </a:r>
            <a:r>
              <a:rPr lang="en-US" sz="3200" b="1" dirty="0"/>
              <a:t> </a:t>
            </a:r>
            <a:r>
              <a:rPr lang="en-US" sz="3200" b="1" dirty="0" err="1"/>
              <a:t>zài</a:t>
            </a:r>
            <a:r>
              <a:rPr lang="en-US" sz="3200" b="1" dirty="0"/>
              <a:t> </a:t>
            </a:r>
            <a:r>
              <a:rPr lang="en-US" sz="3200" b="1" dirty="0" err="1"/>
              <a:t>yǐ</a:t>
            </a:r>
            <a:r>
              <a:rPr lang="en-US" sz="3200" b="1" dirty="0"/>
              <a:t> </a:t>
            </a:r>
            <a:r>
              <a:rPr lang="en-US" sz="3200" b="1" dirty="0" err="1"/>
              <a:t>xià</a:t>
            </a:r>
            <a:r>
              <a:rPr lang="en-US" sz="3200" b="1" dirty="0"/>
              <a:t> </a:t>
            </a:r>
            <a:r>
              <a:rPr lang="en-US" sz="3200" b="1" dirty="0" err="1"/>
              <a:t>xiǎo</a:t>
            </a:r>
            <a:r>
              <a:rPr lang="en-US" sz="3200" b="1" dirty="0"/>
              <a:t> </a:t>
            </a:r>
            <a:r>
              <a:rPr lang="en-US" sz="3200" b="1" dirty="0" err="1"/>
              <a:t>jiē</a:t>
            </a:r>
            <a:r>
              <a:rPr lang="en-US" sz="3200" b="1" dirty="0"/>
              <a:t> ：</a:t>
            </a:r>
          </a:p>
          <a:p>
            <a:endParaRPr lang="en-US" sz="3200" b="1" dirty="0"/>
          </a:p>
          <a:p>
            <a:pPr defTabSz="924572">
              <a:defRPr/>
            </a:pPr>
            <a:r>
              <a:rPr lang="zh-CN" altLang="en-US" sz="3200" b="1" dirty="0"/>
              <a:t>普通承运人和乘客</a:t>
            </a:r>
          </a:p>
          <a:p>
            <a:r>
              <a:rPr lang="en-US" sz="3200" b="1" dirty="0" err="1"/>
              <a:t>pǔ</a:t>
            </a:r>
            <a:r>
              <a:rPr lang="en-US" sz="3200" b="1" dirty="0"/>
              <a:t> </a:t>
            </a:r>
            <a:r>
              <a:rPr lang="en-US" sz="3200" b="1" dirty="0" err="1"/>
              <a:t>tōng</a:t>
            </a:r>
            <a:r>
              <a:rPr lang="en-US" sz="3200" b="1" dirty="0"/>
              <a:t> </a:t>
            </a:r>
            <a:r>
              <a:rPr lang="en-US" sz="3200" b="1" dirty="0" err="1"/>
              <a:t>chéng</a:t>
            </a:r>
            <a:r>
              <a:rPr lang="en-US" sz="3200" b="1" dirty="0"/>
              <a:t> </a:t>
            </a:r>
            <a:r>
              <a:rPr lang="en-US" sz="3200" b="1" dirty="0" err="1"/>
              <a:t>yùn</a:t>
            </a:r>
            <a:r>
              <a:rPr lang="en-US" sz="3200" b="1" dirty="0"/>
              <a:t> </a:t>
            </a:r>
            <a:r>
              <a:rPr lang="en-US" sz="3200" b="1" dirty="0" err="1"/>
              <a:t>rén</a:t>
            </a:r>
            <a:r>
              <a:rPr lang="en-US" sz="3200" b="1" dirty="0"/>
              <a:t> </a:t>
            </a:r>
            <a:r>
              <a:rPr lang="en-US" sz="3200" b="1" dirty="0" err="1"/>
              <a:t>hé</a:t>
            </a:r>
            <a:r>
              <a:rPr lang="en-US" sz="3200" b="1" dirty="0"/>
              <a:t> </a:t>
            </a:r>
            <a:r>
              <a:rPr lang="en-US" sz="3200" b="1" dirty="0" err="1"/>
              <a:t>chéng</a:t>
            </a:r>
            <a:r>
              <a:rPr lang="en-US" sz="3200" b="1" dirty="0"/>
              <a:t> </a:t>
            </a:r>
            <a:r>
              <a:rPr lang="en-US" sz="3200" b="1" dirty="0" err="1"/>
              <a:t>kè</a:t>
            </a:r>
            <a:r>
              <a:rPr lang="en-US" sz="3200" b="1" dirty="0"/>
              <a:t> </a:t>
            </a:r>
          </a:p>
          <a:p>
            <a:endParaRPr lang="en-US" sz="3200" b="1" dirty="0"/>
          </a:p>
          <a:p>
            <a:pPr defTabSz="924572">
              <a:defRPr/>
            </a:pPr>
            <a:r>
              <a:rPr lang="zh-CN" altLang="en-US" sz="3200" b="1" dirty="0"/>
              <a:t>旅店老板和旅客</a:t>
            </a:r>
            <a:endParaRPr lang="en-US" altLang="zh-CN" sz="3200" b="1" dirty="0"/>
          </a:p>
          <a:p>
            <a:pPr defTabSz="924572">
              <a:defRPr/>
            </a:pPr>
            <a:r>
              <a:rPr lang="en-US" altLang="zh-CN" sz="3200" b="1" dirty="0" err="1"/>
              <a:t>lǚ</a:t>
            </a:r>
            <a:r>
              <a:rPr lang="en-US" altLang="zh-CN" sz="3200" b="1" dirty="0"/>
              <a:t> </a:t>
            </a:r>
            <a:r>
              <a:rPr lang="en-US" altLang="zh-CN" sz="3200" b="1" dirty="0" err="1"/>
              <a:t>diàn</a:t>
            </a:r>
            <a:r>
              <a:rPr lang="en-US" altLang="zh-CN" sz="3200" b="1" dirty="0"/>
              <a:t> </a:t>
            </a:r>
            <a:r>
              <a:rPr lang="en-US" altLang="zh-CN" sz="3200" b="1" dirty="0" err="1"/>
              <a:t>lǎo</a:t>
            </a:r>
            <a:r>
              <a:rPr lang="en-US" altLang="zh-CN" sz="3200" b="1" dirty="0"/>
              <a:t> </a:t>
            </a:r>
            <a:r>
              <a:rPr lang="en-US" altLang="zh-CN" sz="3200" b="1" dirty="0" err="1"/>
              <a:t>bǎn</a:t>
            </a:r>
            <a:r>
              <a:rPr lang="en-US" altLang="zh-CN" sz="3200" b="1" dirty="0"/>
              <a:t> </a:t>
            </a:r>
            <a:r>
              <a:rPr lang="en-US" altLang="zh-CN" sz="3200" b="1" dirty="0" err="1"/>
              <a:t>hé</a:t>
            </a:r>
            <a:r>
              <a:rPr lang="en-US" altLang="zh-CN" sz="3200" b="1" dirty="0"/>
              <a:t> </a:t>
            </a:r>
            <a:r>
              <a:rPr lang="en-US" altLang="zh-CN" sz="3200" b="1" dirty="0" err="1"/>
              <a:t>lǚ</a:t>
            </a:r>
            <a:r>
              <a:rPr lang="en-US" altLang="zh-CN" sz="3200" b="1" dirty="0"/>
              <a:t> </a:t>
            </a:r>
            <a:r>
              <a:rPr lang="en-US" altLang="zh-CN" sz="3200" b="1" dirty="0" err="1"/>
              <a:t>kè</a:t>
            </a:r>
            <a:r>
              <a:rPr lang="en-US" altLang="zh-CN" sz="3200" b="1" dirty="0"/>
              <a:t> </a:t>
            </a:r>
            <a:endParaRPr lang="zh-CN" altLang="en-US" sz="3200" b="1" dirty="0"/>
          </a:p>
        </p:txBody>
      </p:sp>
      <p:sp>
        <p:nvSpPr>
          <p:cNvPr id="4" name="Slide Number Placeholder 3"/>
          <p:cNvSpPr>
            <a:spLocks noGrp="1"/>
          </p:cNvSpPr>
          <p:nvPr>
            <p:ph type="sldNum" sz="quarter" idx="10"/>
          </p:nvPr>
        </p:nvSpPr>
        <p:spPr/>
        <p:txBody>
          <a:bodyPr/>
          <a:lstStyle/>
          <a:p>
            <a:pPr>
              <a:defRPr/>
            </a:pPr>
            <a:fld id="{2529D8AA-B46E-4095-82CC-7BBA4D3D190B}" type="slidenum">
              <a:rPr lang="en-US" smtClean="0"/>
              <a:pPr>
                <a:defRPr/>
              </a:pPr>
              <a:t>41</a:t>
            </a:fld>
            <a:endParaRPr lang="en-US"/>
          </a:p>
        </p:txBody>
      </p:sp>
    </p:spTree>
    <p:extLst>
      <p:ext uri="{BB962C8B-B14F-4D97-AF65-F5344CB8AC3E}">
        <p14:creationId xmlns:p14="http://schemas.microsoft.com/office/powerpoint/2010/main" val="56553859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zh-CN" altLang="en-US" sz="3200" b="1" dirty="0"/>
              <a:t>故意</a:t>
            </a:r>
            <a:endParaRPr lang="en-US" altLang="zh-CN" sz="3200" b="1" dirty="0"/>
          </a:p>
          <a:p>
            <a:r>
              <a:rPr lang="en-US" sz="3200" b="1" dirty="0" err="1"/>
              <a:t>gù</a:t>
            </a:r>
            <a:r>
              <a:rPr lang="en-US" sz="3200" b="1" dirty="0"/>
              <a:t> </a:t>
            </a:r>
            <a:r>
              <a:rPr lang="en-US" sz="3200" b="1" dirty="0" err="1"/>
              <a:t>yì</a:t>
            </a:r>
            <a:r>
              <a:rPr lang="en-US" sz="3200" b="1" dirty="0"/>
              <a:t> </a:t>
            </a:r>
          </a:p>
          <a:p>
            <a:endParaRPr lang="en-US" sz="3200" b="1" dirty="0"/>
          </a:p>
          <a:p>
            <a:pPr defTabSz="924572">
              <a:defRPr/>
            </a:pPr>
            <a:r>
              <a:rPr lang="zh-CN" altLang="en-US" sz="3200" b="1" dirty="0"/>
              <a:t>行为人故意造成某种后果，如果：</a:t>
            </a:r>
          </a:p>
          <a:p>
            <a:r>
              <a:rPr lang="en-US" sz="3200" b="1" dirty="0" err="1"/>
              <a:t>xíng</a:t>
            </a:r>
            <a:r>
              <a:rPr lang="en-US" sz="3200" b="1" dirty="0"/>
              <a:t> </a:t>
            </a:r>
            <a:r>
              <a:rPr lang="en-US" sz="3200" b="1" dirty="0" err="1"/>
              <a:t>wéi</a:t>
            </a:r>
            <a:r>
              <a:rPr lang="en-US" sz="3200" b="1" dirty="0"/>
              <a:t> </a:t>
            </a:r>
            <a:r>
              <a:rPr lang="en-US" sz="3200" b="1" dirty="0" err="1"/>
              <a:t>rén</a:t>
            </a:r>
            <a:r>
              <a:rPr lang="en-US" sz="3200" b="1" dirty="0"/>
              <a:t> </a:t>
            </a:r>
            <a:r>
              <a:rPr lang="en-US" sz="3200" b="1" dirty="0" err="1"/>
              <a:t>gù</a:t>
            </a:r>
            <a:r>
              <a:rPr lang="en-US" sz="3200" b="1" dirty="0"/>
              <a:t> </a:t>
            </a:r>
            <a:r>
              <a:rPr lang="en-US" sz="3200" b="1" dirty="0" err="1"/>
              <a:t>yì</a:t>
            </a:r>
            <a:r>
              <a:rPr lang="en-US" sz="3200" b="1" dirty="0"/>
              <a:t> </a:t>
            </a:r>
            <a:r>
              <a:rPr lang="en-US" sz="3200" b="1" dirty="0" err="1"/>
              <a:t>zào</a:t>
            </a:r>
            <a:r>
              <a:rPr lang="en-US" sz="3200" b="1" dirty="0"/>
              <a:t> </a:t>
            </a:r>
            <a:r>
              <a:rPr lang="en-US" sz="3200" b="1" dirty="0" err="1"/>
              <a:t>chéng</a:t>
            </a:r>
            <a:r>
              <a:rPr lang="en-US" sz="3200" b="1" dirty="0"/>
              <a:t> </a:t>
            </a:r>
            <a:r>
              <a:rPr lang="en-US" sz="3200" b="1" dirty="0" err="1"/>
              <a:t>mǒu</a:t>
            </a:r>
            <a:r>
              <a:rPr lang="en-US" sz="3200" b="1" dirty="0"/>
              <a:t> </a:t>
            </a:r>
            <a:r>
              <a:rPr lang="en-US" sz="3200" b="1" dirty="0" err="1"/>
              <a:t>zhǒng</a:t>
            </a:r>
            <a:r>
              <a:rPr lang="en-US" sz="3200" b="1" dirty="0"/>
              <a:t> </a:t>
            </a:r>
            <a:r>
              <a:rPr lang="en-US" sz="3200" b="1" dirty="0" err="1"/>
              <a:t>hòu</a:t>
            </a:r>
            <a:r>
              <a:rPr lang="en-US" sz="3200" b="1" dirty="0"/>
              <a:t> </a:t>
            </a:r>
            <a:r>
              <a:rPr lang="en-US" sz="3200" b="1" dirty="0" err="1"/>
              <a:t>guǒ</a:t>
            </a:r>
            <a:r>
              <a:rPr lang="en-US" sz="3200" b="1" dirty="0"/>
              <a:t> ，</a:t>
            </a:r>
            <a:r>
              <a:rPr lang="en-US" sz="3200" b="1" dirty="0" err="1"/>
              <a:t>rú</a:t>
            </a:r>
            <a:r>
              <a:rPr lang="en-US" sz="3200" b="1" dirty="0"/>
              <a:t> </a:t>
            </a:r>
            <a:r>
              <a:rPr lang="en-US" sz="3200" b="1" dirty="0" err="1"/>
              <a:t>guǒ</a:t>
            </a:r>
            <a:r>
              <a:rPr lang="en-US" sz="3200" b="1" dirty="0"/>
              <a:t> ：</a:t>
            </a:r>
          </a:p>
        </p:txBody>
      </p:sp>
      <p:sp>
        <p:nvSpPr>
          <p:cNvPr id="4" name="Slide Number Placeholder 3"/>
          <p:cNvSpPr>
            <a:spLocks noGrp="1"/>
          </p:cNvSpPr>
          <p:nvPr>
            <p:ph type="sldNum" sz="quarter" idx="10"/>
          </p:nvPr>
        </p:nvSpPr>
        <p:spPr/>
        <p:txBody>
          <a:bodyPr/>
          <a:lstStyle/>
          <a:p>
            <a:pPr>
              <a:defRPr/>
            </a:pPr>
            <a:fld id="{2529D8AA-B46E-4095-82CC-7BBA4D3D190B}" type="slidenum">
              <a:rPr lang="en-US" smtClean="0"/>
              <a:pPr>
                <a:defRPr/>
              </a:pPr>
              <a:t>4</a:t>
            </a:fld>
            <a:endParaRPr lang="en-US"/>
          </a:p>
        </p:txBody>
      </p:sp>
    </p:spTree>
    <p:extLst>
      <p:ext uri="{BB962C8B-B14F-4D97-AF65-F5344CB8AC3E}">
        <p14:creationId xmlns:p14="http://schemas.microsoft.com/office/powerpoint/2010/main" val="4273266838"/>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zh-CN" altLang="en-US" sz="3200" b="1" dirty="0"/>
              <a:t>基于与他人特殊关系的义务</a:t>
            </a:r>
            <a:endParaRPr lang="en-US" altLang="zh-CN" sz="3200" b="1" dirty="0"/>
          </a:p>
          <a:p>
            <a:r>
              <a:rPr lang="en-US" sz="3200" b="1" dirty="0" err="1"/>
              <a:t>jī</a:t>
            </a:r>
            <a:r>
              <a:rPr lang="en-US" sz="3200" b="1" dirty="0"/>
              <a:t> </a:t>
            </a:r>
            <a:r>
              <a:rPr lang="en-US" sz="3200" b="1" dirty="0" err="1"/>
              <a:t>yú</a:t>
            </a:r>
            <a:r>
              <a:rPr lang="en-US" sz="3200" b="1" dirty="0"/>
              <a:t> </a:t>
            </a:r>
            <a:r>
              <a:rPr lang="en-US" sz="3200" b="1" dirty="0" err="1"/>
              <a:t>yǔ</a:t>
            </a:r>
            <a:r>
              <a:rPr lang="en-US" sz="3200" b="1" dirty="0"/>
              <a:t> </a:t>
            </a:r>
            <a:r>
              <a:rPr lang="en-US" sz="3200" b="1" dirty="0" err="1"/>
              <a:t>tā</a:t>
            </a:r>
            <a:r>
              <a:rPr lang="en-US" sz="3200" b="1" dirty="0"/>
              <a:t> </a:t>
            </a:r>
            <a:r>
              <a:rPr lang="en-US" sz="3200" b="1" dirty="0" err="1"/>
              <a:t>rén</a:t>
            </a:r>
            <a:r>
              <a:rPr lang="en-US" sz="3200" b="1" dirty="0"/>
              <a:t> </a:t>
            </a:r>
            <a:r>
              <a:rPr lang="en-US" sz="3200" b="1" dirty="0" err="1"/>
              <a:t>tè</a:t>
            </a:r>
            <a:r>
              <a:rPr lang="en-US" sz="3200" b="1" dirty="0"/>
              <a:t> </a:t>
            </a:r>
            <a:r>
              <a:rPr lang="en-US" sz="3200" b="1" dirty="0" err="1"/>
              <a:t>shū</a:t>
            </a:r>
            <a:r>
              <a:rPr lang="en-US" sz="3200" b="1" dirty="0"/>
              <a:t> </a:t>
            </a:r>
            <a:r>
              <a:rPr lang="en-US" sz="3200" b="1" dirty="0" err="1"/>
              <a:t>guān</a:t>
            </a:r>
            <a:r>
              <a:rPr lang="en-US" sz="3200" b="1" dirty="0"/>
              <a:t> </a:t>
            </a:r>
            <a:r>
              <a:rPr lang="en-US" sz="3200" b="1" dirty="0" err="1"/>
              <a:t>xì</a:t>
            </a:r>
            <a:r>
              <a:rPr lang="en-US" sz="3200" b="1" dirty="0"/>
              <a:t> de </a:t>
            </a:r>
            <a:r>
              <a:rPr lang="en-US" sz="3200" b="1" dirty="0" err="1"/>
              <a:t>yì</a:t>
            </a:r>
            <a:r>
              <a:rPr lang="en-US" sz="3200" b="1" dirty="0"/>
              <a:t> </a:t>
            </a:r>
            <a:r>
              <a:rPr lang="en-US" sz="3200" b="1" dirty="0" err="1"/>
              <a:t>wù</a:t>
            </a:r>
            <a:r>
              <a:rPr lang="en-US" sz="3200" b="1" dirty="0"/>
              <a:t> </a:t>
            </a:r>
          </a:p>
          <a:p>
            <a:endParaRPr lang="en-US" sz="3200" b="1" dirty="0"/>
          </a:p>
          <a:p>
            <a:pPr defTabSz="924572">
              <a:defRPr/>
            </a:pPr>
            <a:r>
              <a:rPr lang="zh-CN" altLang="en-US" sz="3200" b="1" dirty="0"/>
              <a:t>一个企业或者其他拥有者的土地开放给公众的前提是合法的</a:t>
            </a:r>
          </a:p>
          <a:p>
            <a:r>
              <a:rPr lang="en-US" sz="3200" b="1" dirty="0" err="1"/>
              <a:t>yī</a:t>
            </a:r>
            <a:r>
              <a:rPr lang="en-US" sz="3200" b="1" dirty="0"/>
              <a:t> </a:t>
            </a:r>
            <a:r>
              <a:rPr lang="en-US" sz="3200" b="1" dirty="0" err="1"/>
              <a:t>gè</a:t>
            </a:r>
            <a:r>
              <a:rPr lang="en-US" sz="3200" b="1" dirty="0"/>
              <a:t> </a:t>
            </a:r>
            <a:r>
              <a:rPr lang="en-US" sz="3200" b="1" dirty="0" err="1"/>
              <a:t>qǐ</a:t>
            </a:r>
            <a:r>
              <a:rPr lang="en-US" sz="3200" b="1" dirty="0"/>
              <a:t> </a:t>
            </a:r>
            <a:r>
              <a:rPr lang="en-US" sz="3200" b="1" dirty="0" err="1"/>
              <a:t>yè</a:t>
            </a:r>
            <a:r>
              <a:rPr lang="en-US" sz="3200" b="1" dirty="0"/>
              <a:t> </a:t>
            </a:r>
            <a:r>
              <a:rPr lang="en-US" sz="3200" b="1" dirty="0" err="1"/>
              <a:t>huò</a:t>
            </a:r>
            <a:r>
              <a:rPr lang="en-US" sz="3200" b="1" dirty="0"/>
              <a:t> </a:t>
            </a:r>
            <a:r>
              <a:rPr lang="en-US" sz="3200" b="1" dirty="0" err="1"/>
              <a:t>zhě</a:t>
            </a:r>
            <a:r>
              <a:rPr lang="en-US" sz="3200" b="1" dirty="0"/>
              <a:t> </a:t>
            </a:r>
            <a:r>
              <a:rPr lang="en-US" sz="3200" b="1" dirty="0" err="1"/>
              <a:t>qí</a:t>
            </a:r>
            <a:r>
              <a:rPr lang="en-US" sz="3200" b="1" dirty="0"/>
              <a:t> </a:t>
            </a:r>
            <a:r>
              <a:rPr lang="en-US" sz="3200" b="1" dirty="0" err="1"/>
              <a:t>tā</a:t>
            </a:r>
            <a:r>
              <a:rPr lang="en-US" sz="3200" b="1" dirty="0"/>
              <a:t> </a:t>
            </a:r>
            <a:r>
              <a:rPr lang="en-US" sz="3200" b="1" dirty="0" err="1"/>
              <a:t>yōng</a:t>
            </a:r>
            <a:r>
              <a:rPr lang="en-US" sz="3200" b="1" dirty="0"/>
              <a:t> </a:t>
            </a:r>
            <a:r>
              <a:rPr lang="en-US" sz="3200" b="1" dirty="0" err="1"/>
              <a:t>yǒu</a:t>
            </a:r>
            <a:r>
              <a:rPr lang="en-US" sz="3200" b="1" dirty="0"/>
              <a:t> </a:t>
            </a:r>
            <a:r>
              <a:rPr lang="en-US" sz="3200" b="1" dirty="0" err="1"/>
              <a:t>zhě</a:t>
            </a:r>
            <a:r>
              <a:rPr lang="en-US" sz="3200" b="1" dirty="0"/>
              <a:t> de </a:t>
            </a:r>
            <a:r>
              <a:rPr lang="en-US" sz="3200" b="1" dirty="0" err="1"/>
              <a:t>tǔ</a:t>
            </a:r>
            <a:r>
              <a:rPr lang="en-US" sz="3200" b="1" dirty="0"/>
              <a:t> </a:t>
            </a:r>
            <a:r>
              <a:rPr lang="en-US" sz="3200" b="1" dirty="0" err="1"/>
              <a:t>dì</a:t>
            </a:r>
            <a:r>
              <a:rPr lang="en-US" sz="3200" b="1" dirty="0"/>
              <a:t> </a:t>
            </a:r>
            <a:r>
              <a:rPr lang="en-US" sz="3200" b="1" dirty="0" err="1"/>
              <a:t>kāi</a:t>
            </a:r>
            <a:r>
              <a:rPr lang="en-US" sz="3200" b="1" dirty="0"/>
              <a:t> </a:t>
            </a:r>
            <a:r>
              <a:rPr lang="en-US" sz="3200" b="1" dirty="0" err="1"/>
              <a:t>fàng</a:t>
            </a:r>
            <a:r>
              <a:rPr lang="en-US" sz="3200" b="1" dirty="0"/>
              <a:t> </a:t>
            </a:r>
            <a:r>
              <a:rPr lang="en-US" sz="3200" b="1" dirty="0" err="1"/>
              <a:t>gěi</a:t>
            </a:r>
            <a:r>
              <a:rPr lang="en-US" sz="3200" b="1" dirty="0"/>
              <a:t> </a:t>
            </a:r>
            <a:r>
              <a:rPr lang="en-US" sz="3200" b="1" dirty="0" err="1"/>
              <a:t>gōng</a:t>
            </a:r>
            <a:r>
              <a:rPr lang="en-US" sz="3200" b="1" dirty="0"/>
              <a:t> </a:t>
            </a:r>
            <a:r>
              <a:rPr lang="en-US" sz="3200" b="1" dirty="0" err="1"/>
              <a:t>zhòng</a:t>
            </a:r>
            <a:r>
              <a:rPr lang="en-US" sz="3200" b="1" dirty="0"/>
              <a:t> de </a:t>
            </a:r>
            <a:r>
              <a:rPr lang="en-US" sz="3200" b="1" dirty="0" err="1"/>
              <a:t>qián</a:t>
            </a:r>
            <a:r>
              <a:rPr lang="en-US" sz="3200" b="1" dirty="0"/>
              <a:t> </a:t>
            </a:r>
            <a:r>
              <a:rPr lang="en-US" sz="3200" b="1" dirty="0" err="1"/>
              <a:t>tí</a:t>
            </a:r>
            <a:r>
              <a:rPr lang="en-US" sz="3200" b="1" dirty="0"/>
              <a:t> </a:t>
            </a:r>
            <a:r>
              <a:rPr lang="en-US" sz="3200" b="1" dirty="0" err="1"/>
              <a:t>shì</a:t>
            </a:r>
            <a:r>
              <a:rPr lang="en-US" sz="3200" b="1" dirty="0"/>
              <a:t> </a:t>
            </a:r>
            <a:r>
              <a:rPr lang="en-US" sz="3200" b="1" dirty="0" err="1"/>
              <a:t>hé</a:t>
            </a:r>
            <a:r>
              <a:rPr lang="en-US" sz="3200" b="1" dirty="0"/>
              <a:t> </a:t>
            </a:r>
            <a:r>
              <a:rPr lang="en-US" sz="3200" b="1" dirty="0" err="1"/>
              <a:t>fǎ</a:t>
            </a:r>
            <a:r>
              <a:rPr lang="en-US" sz="3200" b="1" dirty="0"/>
              <a:t> de </a:t>
            </a:r>
          </a:p>
        </p:txBody>
      </p:sp>
      <p:sp>
        <p:nvSpPr>
          <p:cNvPr id="4" name="Slide Number Placeholder 3"/>
          <p:cNvSpPr>
            <a:spLocks noGrp="1"/>
          </p:cNvSpPr>
          <p:nvPr>
            <p:ph type="sldNum" sz="quarter" idx="10"/>
          </p:nvPr>
        </p:nvSpPr>
        <p:spPr/>
        <p:txBody>
          <a:bodyPr/>
          <a:lstStyle/>
          <a:p>
            <a:pPr>
              <a:defRPr/>
            </a:pPr>
            <a:fld id="{2529D8AA-B46E-4095-82CC-7BBA4D3D190B}" type="slidenum">
              <a:rPr lang="en-US" smtClean="0"/>
              <a:pPr>
                <a:defRPr/>
              </a:pPr>
              <a:t>42</a:t>
            </a:fld>
            <a:endParaRPr lang="en-US"/>
          </a:p>
        </p:txBody>
      </p:sp>
    </p:spTree>
    <p:extLst>
      <p:ext uri="{BB962C8B-B14F-4D97-AF65-F5344CB8AC3E}">
        <p14:creationId xmlns:p14="http://schemas.microsoft.com/office/powerpoint/2010/main" val="565538592"/>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zh-CN" altLang="en-US" sz="3200" b="1" dirty="0"/>
              <a:t>基于与他人特殊关系的义务</a:t>
            </a:r>
            <a:endParaRPr lang="en-US" altLang="zh-CN" sz="3200" b="1" dirty="0"/>
          </a:p>
          <a:p>
            <a:r>
              <a:rPr lang="en-US" sz="3200" b="1" dirty="0" err="1"/>
              <a:t>jī</a:t>
            </a:r>
            <a:r>
              <a:rPr lang="en-US" sz="3200" b="1" dirty="0"/>
              <a:t> </a:t>
            </a:r>
            <a:r>
              <a:rPr lang="en-US" sz="3200" b="1" dirty="0" err="1"/>
              <a:t>yú</a:t>
            </a:r>
            <a:r>
              <a:rPr lang="en-US" sz="3200" b="1" dirty="0"/>
              <a:t> </a:t>
            </a:r>
            <a:r>
              <a:rPr lang="en-US" sz="3200" b="1" dirty="0" err="1"/>
              <a:t>yǔ</a:t>
            </a:r>
            <a:r>
              <a:rPr lang="en-US" sz="3200" b="1" dirty="0"/>
              <a:t> </a:t>
            </a:r>
            <a:r>
              <a:rPr lang="en-US" sz="3200" b="1" dirty="0" err="1"/>
              <a:t>tā</a:t>
            </a:r>
            <a:r>
              <a:rPr lang="en-US" sz="3200" b="1" dirty="0"/>
              <a:t> </a:t>
            </a:r>
            <a:r>
              <a:rPr lang="en-US" sz="3200" b="1" dirty="0" err="1"/>
              <a:t>rén</a:t>
            </a:r>
            <a:r>
              <a:rPr lang="en-US" sz="3200" b="1" dirty="0"/>
              <a:t> </a:t>
            </a:r>
            <a:r>
              <a:rPr lang="en-US" sz="3200" b="1" dirty="0" err="1"/>
              <a:t>tè</a:t>
            </a:r>
            <a:r>
              <a:rPr lang="en-US" sz="3200" b="1" dirty="0"/>
              <a:t> </a:t>
            </a:r>
            <a:r>
              <a:rPr lang="en-US" sz="3200" b="1" dirty="0" err="1"/>
              <a:t>shū</a:t>
            </a:r>
            <a:r>
              <a:rPr lang="en-US" sz="3200" b="1" dirty="0"/>
              <a:t> </a:t>
            </a:r>
            <a:r>
              <a:rPr lang="en-US" sz="3200" b="1" dirty="0" err="1"/>
              <a:t>guān</a:t>
            </a:r>
            <a:r>
              <a:rPr lang="en-US" sz="3200" b="1" dirty="0"/>
              <a:t> </a:t>
            </a:r>
            <a:r>
              <a:rPr lang="en-US" sz="3200" b="1" dirty="0" err="1"/>
              <a:t>xì</a:t>
            </a:r>
            <a:r>
              <a:rPr lang="en-US" sz="3200" b="1" dirty="0"/>
              <a:t> de </a:t>
            </a:r>
            <a:r>
              <a:rPr lang="en-US" sz="3200" b="1" dirty="0" err="1"/>
              <a:t>yì</a:t>
            </a:r>
            <a:r>
              <a:rPr lang="en-US" sz="3200" b="1" dirty="0"/>
              <a:t> </a:t>
            </a:r>
            <a:r>
              <a:rPr lang="en-US" sz="3200" b="1" dirty="0" err="1"/>
              <a:t>wù</a:t>
            </a:r>
            <a:r>
              <a:rPr lang="en-US" sz="3200" b="1" dirty="0"/>
              <a:t> </a:t>
            </a:r>
          </a:p>
          <a:p>
            <a:endParaRPr lang="en-US" sz="3200" b="1" dirty="0"/>
          </a:p>
          <a:p>
            <a:pPr defTabSz="924572">
              <a:defRPr/>
            </a:pPr>
            <a:r>
              <a:rPr lang="zh-CN" altLang="en-US" sz="3200" b="1" dirty="0"/>
              <a:t>雇主和雇员，在工作中</a:t>
            </a:r>
            <a:endParaRPr lang="en-US" altLang="zh-CN" sz="3200" b="1" dirty="0"/>
          </a:p>
          <a:p>
            <a:pPr defTabSz="924572">
              <a:defRPr/>
            </a:pPr>
            <a:r>
              <a:rPr lang="en-US" altLang="zh-CN" sz="3200" b="1" dirty="0" err="1"/>
              <a:t>gù</a:t>
            </a:r>
            <a:r>
              <a:rPr lang="en-US" altLang="zh-CN" sz="3200" b="1" dirty="0"/>
              <a:t> </a:t>
            </a:r>
            <a:r>
              <a:rPr lang="en-US" altLang="zh-CN" sz="3200" b="1" dirty="0" err="1"/>
              <a:t>zhǔ</a:t>
            </a:r>
            <a:r>
              <a:rPr lang="en-US" altLang="zh-CN" sz="3200" b="1" dirty="0"/>
              <a:t> </a:t>
            </a:r>
            <a:r>
              <a:rPr lang="en-US" altLang="zh-CN" sz="3200" b="1" dirty="0" err="1"/>
              <a:t>hé</a:t>
            </a:r>
            <a:r>
              <a:rPr lang="en-US" altLang="zh-CN" sz="3200" b="1" dirty="0"/>
              <a:t> </a:t>
            </a:r>
            <a:r>
              <a:rPr lang="en-US" altLang="zh-CN" sz="3200" b="1" dirty="0" err="1"/>
              <a:t>gù</a:t>
            </a:r>
            <a:r>
              <a:rPr lang="en-US" altLang="zh-CN" sz="3200" b="1" dirty="0"/>
              <a:t> </a:t>
            </a:r>
            <a:r>
              <a:rPr lang="en-US" altLang="zh-CN" sz="3200" b="1" dirty="0" err="1"/>
              <a:t>yuán</a:t>
            </a:r>
            <a:r>
              <a:rPr lang="en-US" altLang="zh-CN" sz="3200" b="1" dirty="0"/>
              <a:t> </a:t>
            </a:r>
            <a:r>
              <a:rPr lang="zh-CN" altLang="en-US" sz="3200" b="1" dirty="0"/>
              <a:t>，</a:t>
            </a:r>
            <a:r>
              <a:rPr lang="en-US" altLang="zh-CN" sz="3200" b="1" dirty="0" err="1"/>
              <a:t>zài</a:t>
            </a:r>
            <a:r>
              <a:rPr lang="en-US" altLang="zh-CN" sz="3200" b="1" dirty="0"/>
              <a:t> </a:t>
            </a:r>
            <a:r>
              <a:rPr lang="en-US" altLang="zh-CN" sz="3200" b="1" dirty="0" err="1"/>
              <a:t>gōng</a:t>
            </a:r>
            <a:r>
              <a:rPr lang="en-US" altLang="zh-CN" sz="3200" b="1" dirty="0"/>
              <a:t> </a:t>
            </a:r>
            <a:r>
              <a:rPr lang="en-US" altLang="zh-CN" sz="3200" b="1" dirty="0" err="1"/>
              <a:t>zuò</a:t>
            </a:r>
            <a:r>
              <a:rPr lang="en-US" altLang="zh-CN" sz="3200" b="1" dirty="0"/>
              <a:t> </a:t>
            </a:r>
            <a:r>
              <a:rPr lang="en-US" altLang="zh-CN" sz="3200" b="1" dirty="0" err="1"/>
              <a:t>zhōng</a:t>
            </a:r>
            <a:r>
              <a:rPr lang="en-US" altLang="zh-CN" sz="3200" b="1" dirty="0"/>
              <a:t> </a:t>
            </a:r>
          </a:p>
          <a:p>
            <a:pPr defTabSz="924572">
              <a:defRPr/>
            </a:pPr>
            <a:endParaRPr lang="en-US" altLang="zh-CN" sz="3200" b="1" dirty="0"/>
          </a:p>
          <a:p>
            <a:pPr defTabSz="924572">
              <a:defRPr/>
            </a:pPr>
            <a:r>
              <a:rPr lang="zh-CN" altLang="en-US" sz="3200" b="1" dirty="0"/>
              <a:t>立即的危险，或者</a:t>
            </a:r>
            <a:endParaRPr lang="en-US" altLang="zh-CN" sz="3200" b="1" dirty="0"/>
          </a:p>
          <a:p>
            <a:pPr defTabSz="924572">
              <a:defRPr/>
            </a:pPr>
            <a:r>
              <a:rPr lang="en-US" altLang="zh-CN" sz="3200" b="1" dirty="0" err="1"/>
              <a:t>lì</a:t>
            </a:r>
            <a:r>
              <a:rPr lang="en-US" altLang="zh-CN" sz="3200" b="1" dirty="0"/>
              <a:t> </a:t>
            </a:r>
            <a:r>
              <a:rPr lang="en-US" altLang="zh-CN" sz="3200" b="1" dirty="0" err="1"/>
              <a:t>jí</a:t>
            </a:r>
            <a:r>
              <a:rPr lang="en-US" altLang="zh-CN" sz="3200" b="1" dirty="0"/>
              <a:t> de </a:t>
            </a:r>
            <a:r>
              <a:rPr lang="en-US" altLang="zh-CN" sz="3200" b="1" dirty="0" err="1"/>
              <a:t>wēi</a:t>
            </a:r>
            <a:r>
              <a:rPr lang="en-US" altLang="zh-CN" sz="3200" b="1" dirty="0"/>
              <a:t> </a:t>
            </a:r>
            <a:r>
              <a:rPr lang="en-US" altLang="zh-CN" sz="3200" b="1" dirty="0" err="1"/>
              <a:t>xiǎn</a:t>
            </a:r>
            <a:r>
              <a:rPr lang="en-US" altLang="zh-CN" sz="3200" b="1" dirty="0"/>
              <a:t> </a:t>
            </a:r>
            <a:r>
              <a:rPr lang="zh-CN" altLang="en-US" sz="3200" b="1" dirty="0"/>
              <a:t>，</a:t>
            </a:r>
            <a:r>
              <a:rPr lang="en-US" altLang="zh-CN" sz="3200" b="1" dirty="0" err="1"/>
              <a:t>huò</a:t>
            </a:r>
            <a:r>
              <a:rPr lang="en-US" altLang="zh-CN" sz="3200" b="1" dirty="0"/>
              <a:t> </a:t>
            </a:r>
            <a:r>
              <a:rPr lang="en-US" altLang="zh-CN" sz="3200" b="1" dirty="0" err="1"/>
              <a:t>zhě</a:t>
            </a:r>
            <a:r>
              <a:rPr lang="en-US" altLang="zh-CN" sz="3200" b="1" dirty="0"/>
              <a:t> </a:t>
            </a:r>
          </a:p>
          <a:p>
            <a:pPr defTabSz="924572">
              <a:defRPr/>
            </a:pPr>
            <a:endParaRPr lang="en-US" altLang="zh-CN" sz="3200" b="1" dirty="0"/>
          </a:p>
          <a:p>
            <a:pPr defTabSz="924572">
              <a:defRPr/>
            </a:pPr>
            <a:r>
              <a:rPr lang="zh-CN" altLang="en-US" sz="3200" b="1" dirty="0"/>
              <a:t>受伤或者生病以及由此导致无助的</a:t>
            </a:r>
          </a:p>
          <a:p>
            <a:pPr defTabSz="924572">
              <a:defRPr/>
            </a:pPr>
            <a:r>
              <a:rPr lang="en-US" altLang="zh-CN" sz="3200" b="1" dirty="0" err="1"/>
              <a:t>shòu</a:t>
            </a:r>
            <a:r>
              <a:rPr lang="en-US" altLang="zh-CN" sz="3200" b="1" dirty="0"/>
              <a:t> </a:t>
            </a:r>
            <a:r>
              <a:rPr lang="en-US" altLang="zh-CN" sz="3200" b="1" dirty="0" err="1"/>
              <a:t>shāng</a:t>
            </a:r>
            <a:r>
              <a:rPr lang="en-US" altLang="zh-CN" sz="3200" b="1" dirty="0"/>
              <a:t> </a:t>
            </a:r>
            <a:r>
              <a:rPr lang="en-US" altLang="zh-CN" sz="3200" b="1" dirty="0" err="1"/>
              <a:t>huò</a:t>
            </a:r>
            <a:r>
              <a:rPr lang="en-US" altLang="zh-CN" sz="3200" b="1" dirty="0"/>
              <a:t> </a:t>
            </a:r>
            <a:r>
              <a:rPr lang="en-US" altLang="zh-CN" sz="3200" b="1" dirty="0" err="1"/>
              <a:t>zhě</a:t>
            </a:r>
            <a:r>
              <a:rPr lang="en-US" altLang="zh-CN" sz="3200" b="1" dirty="0"/>
              <a:t> </a:t>
            </a:r>
            <a:r>
              <a:rPr lang="en-US" altLang="zh-CN" sz="3200" b="1" dirty="0" err="1"/>
              <a:t>shēng</a:t>
            </a:r>
            <a:r>
              <a:rPr lang="en-US" altLang="zh-CN" sz="3200" b="1" dirty="0"/>
              <a:t> </a:t>
            </a:r>
            <a:r>
              <a:rPr lang="en-US" altLang="zh-CN" sz="3200" b="1" dirty="0" err="1"/>
              <a:t>bìng</a:t>
            </a:r>
            <a:r>
              <a:rPr lang="en-US" altLang="zh-CN" sz="3200" b="1" dirty="0"/>
              <a:t> </a:t>
            </a:r>
            <a:r>
              <a:rPr lang="en-US" altLang="zh-CN" sz="3200" b="1" dirty="0" err="1"/>
              <a:t>yǐ</a:t>
            </a:r>
            <a:r>
              <a:rPr lang="en-US" altLang="zh-CN" sz="3200" b="1" dirty="0"/>
              <a:t> </a:t>
            </a:r>
            <a:r>
              <a:rPr lang="en-US" altLang="zh-CN" sz="3200" b="1" dirty="0" err="1"/>
              <a:t>jí</a:t>
            </a:r>
            <a:r>
              <a:rPr lang="en-US" altLang="zh-CN" sz="3200" b="1" dirty="0"/>
              <a:t> </a:t>
            </a:r>
            <a:r>
              <a:rPr lang="en-US" altLang="zh-CN" sz="3200" b="1" dirty="0" err="1"/>
              <a:t>yóu</a:t>
            </a:r>
            <a:r>
              <a:rPr lang="en-US" altLang="zh-CN" sz="3200" b="1" dirty="0"/>
              <a:t> </a:t>
            </a:r>
            <a:r>
              <a:rPr lang="en-US" altLang="zh-CN" sz="3200" b="1" dirty="0" err="1"/>
              <a:t>cǐ</a:t>
            </a:r>
            <a:r>
              <a:rPr lang="en-US" altLang="zh-CN" sz="3200" b="1" dirty="0"/>
              <a:t> </a:t>
            </a:r>
            <a:r>
              <a:rPr lang="en-US" altLang="zh-CN" sz="3200" b="1" dirty="0" err="1"/>
              <a:t>dǎo</a:t>
            </a:r>
            <a:r>
              <a:rPr lang="en-US" altLang="zh-CN" sz="3200" b="1" dirty="0"/>
              <a:t> </a:t>
            </a:r>
            <a:r>
              <a:rPr lang="en-US" altLang="zh-CN" sz="3200" b="1" dirty="0" err="1"/>
              <a:t>zhì</a:t>
            </a:r>
            <a:r>
              <a:rPr lang="en-US" altLang="zh-CN" sz="3200" b="1" dirty="0"/>
              <a:t> </a:t>
            </a:r>
            <a:r>
              <a:rPr lang="en-US" altLang="zh-CN" sz="3200" b="1" dirty="0" err="1"/>
              <a:t>wú</a:t>
            </a:r>
            <a:r>
              <a:rPr lang="en-US" altLang="zh-CN" sz="3200" b="1" dirty="0"/>
              <a:t> </a:t>
            </a:r>
            <a:r>
              <a:rPr lang="en-US" altLang="zh-CN" sz="3200" b="1" dirty="0" err="1"/>
              <a:t>zhù</a:t>
            </a:r>
            <a:r>
              <a:rPr lang="en-US" altLang="zh-CN" sz="3200" b="1" dirty="0"/>
              <a:t> de </a:t>
            </a:r>
            <a:endParaRPr lang="zh-CN" altLang="en-US" sz="3200" b="1" dirty="0"/>
          </a:p>
        </p:txBody>
      </p:sp>
      <p:sp>
        <p:nvSpPr>
          <p:cNvPr id="4" name="Slide Number Placeholder 3"/>
          <p:cNvSpPr>
            <a:spLocks noGrp="1"/>
          </p:cNvSpPr>
          <p:nvPr>
            <p:ph type="sldNum" sz="quarter" idx="10"/>
          </p:nvPr>
        </p:nvSpPr>
        <p:spPr/>
        <p:txBody>
          <a:bodyPr/>
          <a:lstStyle/>
          <a:p>
            <a:pPr>
              <a:defRPr/>
            </a:pPr>
            <a:fld id="{2529D8AA-B46E-4095-82CC-7BBA4D3D190B}" type="slidenum">
              <a:rPr lang="en-US" smtClean="0"/>
              <a:pPr>
                <a:defRPr/>
              </a:pPr>
              <a:t>43</a:t>
            </a:fld>
            <a:endParaRPr lang="en-US"/>
          </a:p>
        </p:txBody>
      </p:sp>
    </p:spTree>
    <p:extLst>
      <p:ext uri="{BB962C8B-B14F-4D97-AF65-F5344CB8AC3E}">
        <p14:creationId xmlns:p14="http://schemas.microsoft.com/office/powerpoint/2010/main" val="565538592"/>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zh-CN" altLang="en-US" sz="3200" b="1" dirty="0"/>
              <a:t>基于与他人特殊关系的义务</a:t>
            </a:r>
            <a:endParaRPr lang="en-US" altLang="zh-CN" sz="3200" b="1" dirty="0"/>
          </a:p>
          <a:p>
            <a:r>
              <a:rPr lang="en-US" sz="3200" b="1" dirty="0" err="1"/>
              <a:t>jī</a:t>
            </a:r>
            <a:r>
              <a:rPr lang="en-US" sz="3200" b="1" dirty="0"/>
              <a:t> </a:t>
            </a:r>
            <a:r>
              <a:rPr lang="en-US" sz="3200" b="1" dirty="0" err="1"/>
              <a:t>yú</a:t>
            </a:r>
            <a:r>
              <a:rPr lang="en-US" sz="3200" b="1" dirty="0"/>
              <a:t> </a:t>
            </a:r>
            <a:r>
              <a:rPr lang="en-US" sz="3200" b="1" dirty="0" err="1"/>
              <a:t>yǔ</a:t>
            </a:r>
            <a:r>
              <a:rPr lang="en-US" sz="3200" b="1" dirty="0"/>
              <a:t> </a:t>
            </a:r>
            <a:r>
              <a:rPr lang="en-US" sz="3200" b="1" dirty="0" err="1"/>
              <a:t>tā</a:t>
            </a:r>
            <a:r>
              <a:rPr lang="en-US" sz="3200" b="1" dirty="0"/>
              <a:t> </a:t>
            </a:r>
            <a:r>
              <a:rPr lang="en-US" sz="3200" b="1" dirty="0" err="1"/>
              <a:t>rén</a:t>
            </a:r>
            <a:r>
              <a:rPr lang="en-US" sz="3200" b="1" dirty="0"/>
              <a:t> </a:t>
            </a:r>
            <a:r>
              <a:rPr lang="en-US" sz="3200" b="1" dirty="0" err="1"/>
              <a:t>tè</a:t>
            </a:r>
            <a:r>
              <a:rPr lang="en-US" sz="3200" b="1" dirty="0"/>
              <a:t> </a:t>
            </a:r>
            <a:r>
              <a:rPr lang="en-US" sz="3200" b="1" dirty="0" err="1"/>
              <a:t>shū</a:t>
            </a:r>
            <a:r>
              <a:rPr lang="en-US" sz="3200" b="1" dirty="0"/>
              <a:t> </a:t>
            </a:r>
            <a:r>
              <a:rPr lang="en-US" sz="3200" b="1" dirty="0" err="1"/>
              <a:t>guān</a:t>
            </a:r>
            <a:r>
              <a:rPr lang="en-US" sz="3200" b="1" dirty="0"/>
              <a:t> </a:t>
            </a:r>
            <a:r>
              <a:rPr lang="en-US" sz="3200" b="1" dirty="0" err="1"/>
              <a:t>xì</a:t>
            </a:r>
            <a:r>
              <a:rPr lang="en-US" sz="3200" b="1" dirty="0"/>
              <a:t> de </a:t>
            </a:r>
            <a:r>
              <a:rPr lang="en-US" sz="3200" b="1" dirty="0" err="1"/>
              <a:t>yì</a:t>
            </a:r>
            <a:r>
              <a:rPr lang="en-US" sz="3200" b="1" dirty="0"/>
              <a:t> </a:t>
            </a:r>
            <a:r>
              <a:rPr lang="en-US" sz="3200" b="1" dirty="0" err="1"/>
              <a:t>wù</a:t>
            </a:r>
            <a:r>
              <a:rPr lang="en-US" sz="3200" b="1" dirty="0"/>
              <a:t> </a:t>
            </a:r>
          </a:p>
          <a:p>
            <a:endParaRPr lang="en-US" sz="3200" b="1" dirty="0"/>
          </a:p>
          <a:p>
            <a:pPr defTabSz="924572">
              <a:defRPr/>
            </a:pPr>
            <a:r>
              <a:rPr lang="zh-CN" altLang="en-US" sz="3200" b="1" dirty="0"/>
              <a:t>学校和学生</a:t>
            </a:r>
            <a:endParaRPr lang="en-US" altLang="zh-CN" sz="3200" b="1" dirty="0"/>
          </a:p>
          <a:p>
            <a:pPr defTabSz="924572">
              <a:defRPr/>
            </a:pPr>
            <a:r>
              <a:rPr lang="en-US" altLang="zh-CN" sz="3200" b="1" dirty="0" err="1"/>
              <a:t>xué</a:t>
            </a:r>
            <a:r>
              <a:rPr lang="en-US" altLang="zh-CN" sz="3200" b="1" dirty="0"/>
              <a:t> </a:t>
            </a:r>
            <a:r>
              <a:rPr lang="en-US" altLang="zh-CN" sz="3200" b="1" dirty="0" err="1"/>
              <a:t>xiào</a:t>
            </a:r>
            <a:r>
              <a:rPr lang="en-US" altLang="zh-CN" sz="3200" b="1" dirty="0"/>
              <a:t> </a:t>
            </a:r>
            <a:r>
              <a:rPr lang="en-US" altLang="zh-CN" sz="3200" b="1" dirty="0" err="1"/>
              <a:t>hé</a:t>
            </a:r>
            <a:r>
              <a:rPr lang="en-US" altLang="zh-CN" sz="3200" b="1" dirty="0"/>
              <a:t> </a:t>
            </a:r>
            <a:r>
              <a:rPr lang="en-US" altLang="zh-CN" sz="3200" b="1" dirty="0" err="1"/>
              <a:t>xué</a:t>
            </a:r>
            <a:r>
              <a:rPr lang="en-US" altLang="zh-CN" sz="3200" b="1" dirty="0"/>
              <a:t> </a:t>
            </a:r>
            <a:r>
              <a:rPr lang="en-US" altLang="zh-CN" sz="3200" b="1" dirty="0" err="1"/>
              <a:t>shēng</a:t>
            </a:r>
            <a:r>
              <a:rPr lang="en-US" altLang="zh-CN" sz="3200" b="1" dirty="0"/>
              <a:t> </a:t>
            </a:r>
          </a:p>
          <a:p>
            <a:pPr defTabSz="924572">
              <a:defRPr/>
            </a:pPr>
            <a:endParaRPr lang="en-US" altLang="zh-CN" sz="3200" b="1" dirty="0"/>
          </a:p>
          <a:p>
            <a:pPr defTabSz="924572">
              <a:defRPr/>
            </a:pPr>
            <a:r>
              <a:rPr lang="zh-CN" altLang="en-US" sz="3200" b="1" dirty="0"/>
              <a:t>房东和房客</a:t>
            </a:r>
          </a:p>
          <a:p>
            <a:pPr defTabSz="924572">
              <a:defRPr/>
            </a:pPr>
            <a:r>
              <a:rPr lang="en-US" altLang="zh-CN" sz="3200" b="1" dirty="0" err="1"/>
              <a:t>fáng</a:t>
            </a:r>
            <a:r>
              <a:rPr lang="en-US" altLang="zh-CN" sz="3200" b="1" dirty="0"/>
              <a:t> </a:t>
            </a:r>
            <a:r>
              <a:rPr lang="en-US" altLang="zh-CN" sz="3200" b="1" dirty="0" err="1"/>
              <a:t>dōng</a:t>
            </a:r>
            <a:r>
              <a:rPr lang="en-US" altLang="zh-CN" sz="3200" b="1" dirty="0"/>
              <a:t> </a:t>
            </a:r>
            <a:r>
              <a:rPr lang="en-US" altLang="zh-CN" sz="3200" b="1" dirty="0" err="1"/>
              <a:t>hé</a:t>
            </a:r>
            <a:r>
              <a:rPr lang="en-US" altLang="zh-CN" sz="3200" b="1" dirty="0"/>
              <a:t> </a:t>
            </a:r>
            <a:r>
              <a:rPr lang="en-US" altLang="zh-CN" sz="3200" b="1" dirty="0" err="1"/>
              <a:t>fáng</a:t>
            </a:r>
            <a:r>
              <a:rPr lang="en-US" altLang="zh-CN" sz="3200" b="1" dirty="0"/>
              <a:t> </a:t>
            </a:r>
            <a:r>
              <a:rPr lang="en-US" altLang="zh-CN" sz="3200" b="1" dirty="0" err="1"/>
              <a:t>kè</a:t>
            </a:r>
            <a:r>
              <a:rPr lang="en-US" altLang="zh-CN" sz="3200" b="1" dirty="0"/>
              <a:t> </a:t>
            </a:r>
            <a:endParaRPr lang="zh-CN" altLang="en-US" sz="3200" b="1" dirty="0"/>
          </a:p>
        </p:txBody>
      </p:sp>
      <p:sp>
        <p:nvSpPr>
          <p:cNvPr id="4" name="Slide Number Placeholder 3"/>
          <p:cNvSpPr>
            <a:spLocks noGrp="1"/>
          </p:cNvSpPr>
          <p:nvPr>
            <p:ph type="sldNum" sz="quarter" idx="10"/>
          </p:nvPr>
        </p:nvSpPr>
        <p:spPr/>
        <p:txBody>
          <a:bodyPr/>
          <a:lstStyle/>
          <a:p>
            <a:pPr>
              <a:defRPr/>
            </a:pPr>
            <a:fld id="{2529D8AA-B46E-4095-82CC-7BBA4D3D190B}" type="slidenum">
              <a:rPr lang="en-US" smtClean="0"/>
              <a:pPr>
                <a:defRPr/>
              </a:pPr>
              <a:t>44</a:t>
            </a:fld>
            <a:endParaRPr lang="en-US"/>
          </a:p>
        </p:txBody>
      </p:sp>
    </p:spTree>
    <p:extLst>
      <p:ext uri="{BB962C8B-B14F-4D97-AF65-F5344CB8AC3E}">
        <p14:creationId xmlns:p14="http://schemas.microsoft.com/office/powerpoint/2010/main" val="565538592"/>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zh-CN" altLang="en-US" sz="3200" b="1" dirty="0"/>
              <a:t>基于与他人特殊关系的义务</a:t>
            </a:r>
            <a:endParaRPr lang="en-US" altLang="zh-CN" sz="3200" b="1" dirty="0"/>
          </a:p>
          <a:p>
            <a:r>
              <a:rPr lang="en-US" sz="3200" b="1" dirty="0" err="1"/>
              <a:t>jī</a:t>
            </a:r>
            <a:r>
              <a:rPr lang="en-US" sz="3200" b="1" dirty="0"/>
              <a:t> </a:t>
            </a:r>
            <a:r>
              <a:rPr lang="en-US" sz="3200" b="1" dirty="0" err="1"/>
              <a:t>yú</a:t>
            </a:r>
            <a:r>
              <a:rPr lang="en-US" sz="3200" b="1" dirty="0"/>
              <a:t> </a:t>
            </a:r>
            <a:r>
              <a:rPr lang="en-US" sz="3200" b="1" dirty="0" err="1"/>
              <a:t>yǔ</a:t>
            </a:r>
            <a:r>
              <a:rPr lang="en-US" sz="3200" b="1" dirty="0"/>
              <a:t> </a:t>
            </a:r>
            <a:r>
              <a:rPr lang="en-US" sz="3200" b="1" dirty="0" err="1"/>
              <a:t>tā</a:t>
            </a:r>
            <a:r>
              <a:rPr lang="en-US" sz="3200" b="1" dirty="0"/>
              <a:t> </a:t>
            </a:r>
            <a:r>
              <a:rPr lang="en-US" sz="3200" b="1" dirty="0" err="1"/>
              <a:t>rén</a:t>
            </a:r>
            <a:r>
              <a:rPr lang="en-US" sz="3200" b="1" dirty="0"/>
              <a:t> </a:t>
            </a:r>
            <a:r>
              <a:rPr lang="en-US" sz="3200" b="1" dirty="0" err="1"/>
              <a:t>tè</a:t>
            </a:r>
            <a:r>
              <a:rPr lang="en-US" sz="3200" b="1" dirty="0"/>
              <a:t> </a:t>
            </a:r>
            <a:r>
              <a:rPr lang="en-US" sz="3200" b="1" dirty="0" err="1"/>
              <a:t>shū</a:t>
            </a:r>
            <a:r>
              <a:rPr lang="en-US" sz="3200" b="1" dirty="0"/>
              <a:t> </a:t>
            </a:r>
            <a:r>
              <a:rPr lang="en-US" sz="3200" b="1" dirty="0" err="1"/>
              <a:t>guān</a:t>
            </a:r>
            <a:r>
              <a:rPr lang="en-US" sz="3200" b="1" dirty="0"/>
              <a:t> </a:t>
            </a:r>
            <a:r>
              <a:rPr lang="en-US" sz="3200" b="1" dirty="0" err="1"/>
              <a:t>xì</a:t>
            </a:r>
            <a:r>
              <a:rPr lang="en-US" sz="3200" b="1" dirty="0"/>
              <a:t> de </a:t>
            </a:r>
            <a:r>
              <a:rPr lang="en-US" sz="3200" b="1" dirty="0" err="1"/>
              <a:t>yì</a:t>
            </a:r>
            <a:r>
              <a:rPr lang="en-US" sz="3200" b="1" dirty="0"/>
              <a:t> </a:t>
            </a:r>
            <a:r>
              <a:rPr lang="en-US" sz="3200" b="1" dirty="0" err="1"/>
              <a:t>wù</a:t>
            </a:r>
            <a:r>
              <a:rPr lang="en-US" sz="3200" b="1" dirty="0"/>
              <a:t> </a:t>
            </a:r>
          </a:p>
          <a:p>
            <a:endParaRPr lang="en-US" sz="3200" b="1" dirty="0"/>
          </a:p>
          <a:p>
            <a:pPr defTabSz="924572">
              <a:defRPr/>
            </a:pPr>
            <a:r>
              <a:rPr lang="zh-CN" altLang="en-US" sz="3200" b="1" dirty="0"/>
              <a:t>监护人的监护权</a:t>
            </a:r>
          </a:p>
          <a:p>
            <a:r>
              <a:rPr lang="en-US" sz="3200" b="1" dirty="0" err="1"/>
              <a:t>jiān</a:t>
            </a:r>
            <a:r>
              <a:rPr lang="en-US" sz="3200" b="1" dirty="0"/>
              <a:t> </a:t>
            </a:r>
            <a:r>
              <a:rPr lang="en-US" sz="3200" b="1" dirty="0" err="1"/>
              <a:t>hù</a:t>
            </a:r>
            <a:r>
              <a:rPr lang="en-US" sz="3200" b="1" dirty="0"/>
              <a:t> </a:t>
            </a:r>
            <a:r>
              <a:rPr lang="en-US" sz="3200" b="1" dirty="0" err="1"/>
              <a:t>rén</a:t>
            </a:r>
            <a:r>
              <a:rPr lang="en-US" sz="3200" b="1" dirty="0"/>
              <a:t> de </a:t>
            </a:r>
            <a:r>
              <a:rPr lang="en-US" sz="3200" b="1" dirty="0" err="1"/>
              <a:t>jiān</a:t>
            </a:r>
            <a:r>
              <a:rPr lang="en-US" sz="3200" b="1" dirty="0"/>
              <a:t> </a:t>
            </a:r>
            <a:r>
              <a:rPr lang="en-US" sz="3200" b="1" dirty="0" err="1"/>
              <a:t>hù</a:t>
            </a:r>
            <a:r>
              <a:rPr lang="en-US" sz="3200" b="1" dirty="0"/>
              <a:t> </a:t>
            </a:r>
            <a:r>
              <a:rPr lang="en-US" sz="3200" b="1" dirty="0" err="1"/>
              <a:t>quán</a:t>
            </a:r>
            <a:r>
              <a:rPr lang="en-US" sz="3200" b="1" dirty="0"/>
              <a:t> </a:t>
            </a:r>
          </a:p>
          <a:p>
            <a:endParaRPr lang="en-US" sz="3200" b="1" dirty="0"/>
          </a:p>
          <a:p>
            <a:pPr defTabSz="924572">
              <a:defRPr/>
            </a:pPr>
            <a:r>
              <a:rPr lang="zh-CN" altLang="en-US" sz="3200" b="1" dirty="0"/>
              <a:t>监护人根据法律履行监护权或者自愿对他人履行监护权</a:t>
            </a:r>
            <a:endParaRPr lang="en-US" altLang="zh-CN" sz="3200" b="1" dirty="0"/>
          </a:p>
          <a:p>
            <a:pPr defTabSz="924572">
              <a:defRPr/>
            </a:pPr>
            <a:r>
              <a:rPr lang="en-US" altLang="zh-CN" sz="3200" b="1" dirty="0" err="1"/>
              <a:t>jiān</a:t>
            </a:r>
            <a:r>
              <a:rPr lang="en-US" altLang="zh-CN" sz="3200" b="1" dirty="0"/>
              <a:t> </a:t>
            </a:r>
            <a:r>
              <a:rPr lang="en-US" altLang="zh-CN" sz="3200" b="1" dirty="0" err="1"/>
              <a:t>hù</a:t>
            </a:r>
            <a:r>
              <a:rPr lang="en-US" altLang="zh-CN" sz="3200" b="1" dirty="0"/>
              <a:t> </a:t>
            </a:r>
            <a:r>
              <a:rPr lang="en-US" altLang="zh-CN" sz="3200" b="1" dirty="0" err="1"/>
              <a:t>rén</a:t>
            </a:r>
            <a:r>
              <a:rPr lang="en-US" altLang="zh-CN" sz="3200" b="1" dirty="0"/>
              <a:t> </a:t>
            </a:r>
            <a:r>
              <a:rPr lang="en-US" altLang="zh-CN" sz="3200" b="1" dirty="0" err="1"/>
              <a:t>gēn</a:t>
            </a:r>
            <a:r>
              <a:rPr lang="en-US" altLang="zh-CN" sz="3200" b="1" dirty="0"/>
              <a:t> </a:t>
            </a:r>
            <a:r>
              <a:rPr lang="en-US" altLang="zh-CN" sz="3200" b="1" dirty="0" err="1"/>
              <a:t>jù</a:t>
            </a:r>
            <a:r>
              <a:rPr lang="en-US" altLang="zh-CN" sz="3200" b="1" dirty="0"/>
              <a:t> </a:t>
            </a:r>
            <a:r>
              <a:rPr lang="en-US" altLang="zh-CN" sz="3200" b="1" dirty="0" err="1"/>
              <a:t>fǎ</a:t>
            </a:r>
            <a:r>
              <a:rPr lang="en-US" altLang="zh-CN" sz="3200" b="1" dirty="0"/>
              <a:t> </a:t>
            </a:r>
            <a:r>
              <a:rPr lang="en-US" altLang="zh-CN" sz="3200" b="1" dirty="0" err="1"/>
              <a:t>lǜ</a:t>
            </a:r>
            <a:r>
              <a:rPr lang="en-US" altLang="zh-CN" sz="3200" b="1" dirty="0"/>
              <a:t> </a:t>
            </a:r>
            <a:r>
              <a:rPr lang="en-US" altLang="zh-CN" sz="3200" b="1" dirty="0" err="1"/>
              <a:t>lǚ</a:t>
            </a:r>
            <a:r>
              <a:rPr lang="en-US" altLang="zh-CN" sz="3200" b="1" dirty="0"/>
              <a:t> </a:t>
            </a:r>
            <a:r>
              <a:rPr lang="en-US" altLang="zh-CN" sz="3200" b="1" dirty="0" err="1"/>
              <a:t>háng</a:t>
            </a:r>
            <a:r>
              <a:rPr lang="en-US" altLang="zh-CN" sz="3200" b="1" dirty="0"/>
              <a:t> </a:t>
            </a:r>
            <a:r>
              <a:rPr lang="en-US" altLang="zh-CN" sz="3200" b="1" dirty="0" err="1"/>
              <a:t>jiān</a:t>
            </a:r>
            <a:r>
              <a:rPr lang="en-US" altLang="zh-CN" sz="3200" b="1" dirty="0"/>
              <a:t> </a:t>
            </a:r>
            <a:r>
              <a:rPr lang="en-US" altLang="zh-CN" sz="3200" b="1" dirty="0" err="1"/>
              <a:t>hù</a:t>
            </a:r>
            <a:r>
              <a:rPr lang="en-US" altLang="zh-CN" sz="3200" b="1" dirty="0"/>
              <a:t> </a:t>
            </a:r>
            <a:r>
              <a:rPr lang="en-US" altLang="zh-CN" sz="3200" b="1" dirty="0" err="1"/>
              <a:t>quán</a:t>
            </a:r>
            <a:r>
              <a:rPr lang="en-US" altLang="zh-CN" sz="3200" b="1" dirty="0"/>
              <a:t> </a:t>
            </a:r>
            <a:r>
              <a:rPr lang="en-US" altLang="zh-CN" sz="3200" b="1" dirty="0" err="1"/>
              <a:t>huò</a:t>
            </a:r>
            <a:r>
              <a:rPr lang="en-US" altLang="zh-CN" sz="3200" b="1" dirty="0"/>
              <a:t> </a:t>
            </a:r>
            <a:r>
              <a:rPr lang="en-US" altLang="zh-CN" sz="3200" b="1" dirty="0" err="1"/>
              <a:t>zhě</a:t>
            </a:r>
            <a:r>
              <a:rPr lang="en-US" altLang="zh-CN" sz="3200" b="1" dirty="0"/>
              <a:t> </a:t>
            </a:r>
            <a:r>
              <a:rPr lang="en-US" altLang="zh-CN" sz="3200" b="1" dirty="0" err="1"/>
              <a:t>zì</a:t>
            </a:r>
            <a:r>
              <a:rPr lang="en-US" altLang="zh-CN" sz="3200" b="1" dirty="0"/>
              <a:t> </a:t>
            </a:r>
            <a:r>
              <a:rPr lang="en-US" altLang="zh-CN" sz="3200" b="1" dirty="0" err="1"/>
              <a:t>yuàn</a:t>
            </a:r>
            <a:r>
              <a:rPr lang="en-US" altLang="zh-CN" sz="3200" b="1" dirty="0"/>
              <a:t> </a:t>
            </a:r>
            <a:r>
              <a:rPr lang="en-US" altLang="zh-CN" sz="3200" b="1" dirty="0" err="1"/>
              <a:t>duì</a:t>
            </a:r>
            <a:r>
              <a:rPr lang="en-US" altLang="zh-CN" sz="3200" b="1" dirty="0"/>
              <a:t> </a:t>
            </a:r>
            <a:r>
              <a:rPr lang="en-US" altLang="zh-CN" sz="3200" b="1" dirty="0" err="1"/>
              <a:t>tā</a:t>
            </a:r>
            <a:r>
              <a:rPr lang="en-US" altLang="zh-CN" sz="3200" b="1" dirty="0"/>
              <a:t> </a:t>
            </a:r>
            <a:r>
              <a:rPr lang="en-US" altLang="zh-CN" sz="3200" b="1" dirty="0" err="1"/>
              <a:t>rén</a:t>
            </a:r>
            <a:r>
              <a:rPr lang="en-US" altLang="zh-CN" sz="3200" b="1" dirty="0"/>
              <a:t> </a:t>
            </a:r>
            <a:r>
              <a:rPr lang="en-US" altLang="zh-CN" sz="3200" b="1" dirty="0" err="1"/>
              <a:t>lǚ</a:t>
            </a:r>
            <a:r>
              <a:rPr lang="en-US" altLang="zh-CN" sz="3200" b="1" dirty="0"/>
              <a:t> </a:t>
            </a:r>
            <a:r>
              <a:rPr lang="en-US" altLang="zh-CN" sz="3200" b="1" dirty="0" err="1"/>
              <a:t>háng</a:t>
            </a:r>
            <a:r>
              <a:rPr lang="en-US" altLang="zh-CN" sz="3200" b="1" dirty="0"/>
              <a:t> </a:t>
            </a:r>
            <a:r>
              <a:rPr lang="en-US" altLang="zh-CN" sz="3200" b="1" dirty="0" err="1"/>
              <a:t>jiān</a:t>
            </a:r>
            <a:r>
              <a:rPr lang="en-US" altLang="zh-CN" sz="3200" b="1" dirty="0"/>
              <a:t> </a:t>
            </a:r>
            <a:r>
              <a:rPr lang="en-US" altLang="zh-CN" sz="3200" b="1" dirty="0" err="1"/>
              <a:t>hù</a:t>
            </a:r>
            <a:r>
              <a:rPr lang="en-US" altLang="zh-CN" sz="3200" b="1" dirty="0"/>
              <a:t> </a:t>
            </a:r>
            <a:r>
              <a:rPr lang="en-US" altLang="zh-CN" sz="3200" b="1" dirty="0" err="1"/>
              <a:t>quán</a:t>
            </a:r>
            <a:r>
              <a:rPr lang="en-US" altLang="zh-CN" sz="3200" b="1" dirty="0"/>
              <a:t> </a:t>
            </a:r>
          </a:p>
          <a:p>
            <a:pPr defTabSz="924572">
              <a:defRPr/>
            </a:pPr>
            <a:endParaRPr lang="zh-CN" altLang="en-US" sz="3200" b="1" dirty="0"/>
          </a:p>
          <a:p>
            <a:pPr defTabSz="924572">
              <a:defRPr/>
            </a:pPr>
            <a:r>
              <a:rPr lang="zh-CN" altLang="en-US" sz="3200" b="1" dirty="0"/>
              <a:t>监护人有较高的能力去保护他人</a:t>
            </a:r>
          </a:p>
          <a:p>
            <a:r>
              <a:rPr lang="en-US" sz="3200" b="1" dirty="0" err="1"/>
              <a:t>jiān</a:t>
            </a:r>
            <a:r>
              <a:rPr lang="en-US" sz="3200" b="1" dirty="0"/>
              <a:t> </a:t>
            </a:r>
            <a:r>
              <a:rPr lang="en-US" sz="3200" b="1" dirty="0" err="1"/>
              <a:t>hù</a:t>
            </a:r>
            <a:r>
              <a:rPr lang="en-US" sz="3200" b="1" dirty="0"/>
              <a:t> </a:t>
            </a:r>
            <a:r>
              <a:rPr lang="en-US" sz="3200" b="1" dirty="0" err="1"/>
              <a:t>rén</a:t>
            </a:r>
            <a:r>
              <a:rPr lang="en-US" sz="3200" b="1" dirty="0"/>
              <a:t> </a:t>
            </a:r>
            <a:r>
              <a:rPr lang="en-US" sz="3200" b="1" dirty="0" err="1"/>
              <a:t>yǒu</a:t>
            </a:r>
            <a:r>
              <a:rPr lang="en-US" sz="3200" b="1" dirty="0"/>
              <a:t> </a:t>
            </a:r>
            <a:r>
              <a:rPr lang="en-US" sz="3200" b="1" dirty="0" err="1"/>
              <a:t>jiào</a:t>
            </a:r>
            <a:r>
              <a:rPr lang="en-US" sz="3200" b="1" dirty="0"/>
              <a:t> </a:t>
            </a:r>
            <a:r>
              <a:rPr lang="en-US" sz="3200" b="1" dirty="0" err="1"/>
              <a:t>gāo</a:t>
            </a:r>
            <a:r>
              <a:rPr lang="en-US" sz="3200" b="1" dirty="0"/>
              <a:t> de </a:t>
            </a:r>
            <a:r>
              <a:rPr lang="en-US" sz="3200" b="1" dirty="0" err="1"/>
              <a:t>néng</a:t>
            </a:r>
            <a:r>
              <a:rPr lang="en-US" sz="3200" b="1" dirty="0"/>
              <a:t> </a:t>
            </a:r>
            <a:r>
              <a:rPr lang="en-US" sz="3200" b="1" dirty="0" err="1"/>
              <a:t>lì</a:t>
            </a:r>
            <a:r>
              <a:rPr lang="en-US" sz="3200" b="1" dirty="0"/>
              <a:t> </a:t>
            </a:r>
            <a:r>
              <a:rPr lang="en-US" sz="3200" b="1" dirty="0" err="1"/>
              <a:t>qù</a:t>
            </a:r>
            <a:r>
              <a:rPr lang="en-US" sz="3200" b="1" dirty="0"/>
              <a:t> </a:t>
            </a:r>
            <a:r>
              <a:rPr lang="en-US" sz="3200" b="1" dirty="0" err="1"/>
              <a:t>bǎo</a:t>
            </a:r>
            <a:r>
              <a:rPr lang="en-US" sz="3200" b="1" dirty="0"/>
              <a:t> </a:t>
            </a:r>
            <a:r>
              <a:rPr lang="en-US" sz="3200" b="1" dirty="0" err="1"/>
              <a:t>hù</a:t>
            </a:r>
            <a:r>
              <a:rPr lang="en-US" sz="3200" b="1" dirty="0"/>
              <a:t> </a:t>
            </a:r>
            <a:r>
              <a:rPr lang="en-US" sz="3200" b="1" dirty="0" err="1"/>
              <a:t>tā</a:t>
            </a:r>
            <a:r>
              <a:rPr lang="en-US" sz="3200" b="1" dirty="0"/>
              <a:t> </a:t>
            </a:r>
            <a:r>
              <a:rPr lang="en-US" sz="3200" b="1" dirty="0" err="1"/>
              <a:t>rén</a:t>
            </a:r>
            <a:r>
              <a:rPr lang="en-US" sz="3200" b="1" dirty="0"/>
              <a:t> </a:t>
            </a:r>
          </a:p>
        </p:txBody>
      </p:sp>
      <p:sp>
        <p:nvSpPr>
          <p:cNvPr id="4" name="Slide Number Placeholder 3"/>
          <p:cNvSpPr>
            <a:spLocks noGrp="1"/>
          </p:cNvSpPr>
          <p:nvPr>
            <p:ph type="sldNum" sz="quarter" idx="10"/>
          </p:nvPr>
        </p:nvSpPr>
        <p:spPr/>
        <p:txBody>
          <a:bodyPr/>
          <a:lstStyle/>
          <a:p>
            <a:pPr>
              <a:defRPr/>
            </a:pPr>
            <a:fld id="{2529D8AA-B46E-4095-82CC-7BBA4D3D190B}" type="slidenum">
              <a:rPr lang="en-US" smtClean="0"/>
              <a:pPr>
                <a:defRPr/>
              </a:pPr>
              <a:t>45</a:t>
            </a:fld>
            <a:endParaRPr lang="en-US"/>
          </a:p>
        </p:txBody>
      </p:sp>
    </p:spTree>
    <p:extLst>
      <p:ext uri="{BB962C8B-B14F-4D97-AF65-F5344CB8AC3E}">
        <p14:creationId xmlns:p14="http://schemas.microsoft.com/office/powerpoint/2010/main" val="565538592"/>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zh-CN" altLang="en-US" sz="3200" b="1" dirty="0"/>
              <a:t>感情伤害</a:t>
            </a:r>
            <a:endParaRPr lang="en-US" altLang="zh-CN" sz="3200" b="1" dirty="0"/>
          </a:p>
          <a:p>
            <a:r>
              <a:rPr lang="en-US" sz="3200" b="1" dirty="0" err="1"/>
              <a:t>gǎn</a:t>
            </a:r>
            <a:r>
              <a:rPr lang="en-US" sz="3200" b="1" dirty="0"/>
              <a:t> </a:t>
            </a:r>
            <a:r>
              <a:rPr lang="en-US" sz="3200" b="1" dirty="0" err="1"/>
              <a:t>qíng</a:t>
            </a:r>
            <a:r>
              <a:rPr lang="en-US" sz="3200" b="1" dirty="0"/>
              <a:t> </a:t>
            </a:r>
            <a:r>
              <a:rPr lang="en-US" sz="3200" b="1" dirty="0" err="1"/>
              <a:t>shāng</a:t>
            </a:r>
            <a:r>
              <a:rPr lang="en-US" sz="3200" b="1" dirty="0"/>
              <a:t> </a:t>
            </a:r>
            <a:r>
              <a:rPr lang="en-US" sz="3200" b="1" dirty="0" err="1"/>
              <a:t>hài</a:t>
            </a:r>
            <a:r>
              <a:rPr lang="en-US" sz="3200" b="1" dirty="0"/>
              <a:t> </a:t>
            </a:r>
          </a:p>
          <a:p>
            <a:endParaRPr lang="en-US" sz="3200" b="1" dirty="0"/>
          </a:p>
          <a:p>
            <a:pPr defTabSz="924572">
              <a:defRPr/>
            </a:pPr>
            <a:r>
              <a:rPr lang="zh-CN" altLang="en-US" sz="3200" b="1" dirty="0"/>
              <a:t>“感情伤害”是指伤害或者伤害他人感情上的安宁。</a:t>
            </a:r>
          </a:p>
          <a:p>
            <a:r>
              <a:rPr lang="en-US" sz="3200" b="1" dirty="0"/>
              <a:t>“</a:t>
            </a:r>
            <a:r>
              <a:rPr lang="en-US" sz="3200" b="1" dirty="0" err="1"/>
              <a:t>gǎn</a:t>
            </a:r>
            <a:r>
              <a:rPr lang="en-US" sz="3200" b="1" dirty="0"/>
              <a:t> </a:t>
            </a:r>
            <a:r>
              <a:rPr lang="en-US" sz="3200" b="1" dirty="0" err="1"/>
              <a:t>qíng</a:t>
            </a:r>
            <a:r>
              <a:rPr lang="en-US" sz="3200" b="1" dirty="0"/>
              <a:t> </a:t>
            </a:r>
            <a:r>
              <a:rPr lang="en-US" sz="3200" b="1" dirty="0" err="1"/>
              <a:t>shāng</a:t>
            </a:r>
            <a:r>
              <a:rPr lang="en-US" sz="3200" b="1" dirty="0"/>
              <a:t> </a:t>
            </a:r>
            <a:r>
              <a:rPr lang="en-US" sz="3200" b="1" dirty="0" err="1"/>
              <a:t>hài</a:t>
            </a:r>
            <a:r>
              <a:rPr lang="en-US" sz="3200" b="1" dirty="0"/>
              <a:t> ”</a:t>
            </a:r>
            <a:r>
              <a:rPr lang="en-US" sz="3200" b="1" dirty="0" err="1"/>
              <a:t>shì</a:t>
            </a:r>
            <a:r>
              <a:rPr lang="en-US" sz="3200" b="1" dirty="0"/>
              <a:t> </a:t>
            </a:r>
            <a:r>
              <a:rPr lang="en-US" sz="3200" b="1" dirty="0" err="1"/>
              <a:t>zhǐ</a:t>
            </a:r>
            <a:r>
              <a:rPr lang="en-US" sz="3200" b="1" dirty="0"/>
              <a:t> </a:t>
            </a:r>
            <a:r>
              <a:rPr lang="en-US" sz="3200" b="1" dirty="0" err="1"/>
              <a:t>shāng</a:t>
            </a:r>
            <a:r>
              <a:rPr lang="en-US" sz="3200" b="1" dirty="0"/>
              <a:t> </a:t>
            </a:r>
            <a:r>
              <a:rPr lang="en-US" sz="3200" b="1" dirty="0" err="1"/>
              <a:t>hài</a:t>
            </a:r>
            <a:r>
              <a:rPr lang="en-US" sz="3200" b="1" dirty="0"/>
              <a:t> </a:t>
            </a:r>
            <a:r>
              <a:rPr lang="en-US" sz="3200" b="1" dirty="0" err="1"/>
              <a:t>huò</a:t>
            </a:r>
            <a:r>
              <a:rPr lang="en-US" sz="3200" b="1" dirty="0"/>
              <a:t> </a:t>
            </a:r>
            <a:r>
              <a:rPr lang="en-US" sz="3200" b="1" dirty="0" err="1"/>
              <a:t>zhě</a:t>
            </a:r>
            <a:r>
              <a:rPr lang="en-US" sz="3200" b="1" dirty="0"/>
              <a:t> </a:t>
            </a:r>
            <a:r>
              <a:rPr lang="en-US" sz="3200" b="1" dirty="0" err="1"/>
              <a:t>shāng</a:t>
            </a:r>
            <a:r>
              <a:rPr lang="en-US" sz="3200" b="1" dirty="0"/>
              <a:t> </a:t>
            </a:r>
            <a:r>
              <a:rPr lang="en-US" sz="3200" b="1" dirty="0" err="1"/>
              <a:t>hài</a:t>
            </a:r>
            <a:r>
              <a:rPr lang="en-US" sz="3200" b="1" dirty="0"/>
              <a:t> </a:t>
            </a:r>
            <a:r>
              <a:rPr lang="en-US" sz="3200" b="1" dirty="0" err="1"/>
              <a:t>tā</a:t>
            </a:r>
            <a:r>
              <a:rPr lang="en-US" sz="3200" b="1" dirty="0"/>
              <a:t> </a:t>
            </a:r>
            <a:r>
              <a:rPr lang="en-US" sz="3200" b="1" dirty="0" err="1"/>
              <a:t>rén</a:t>
            </a:r>
            <a:r>
              <a:rPr lang="en-US" sz="3200" b="1" dirty="0"/>
              <a:t> </a:t>
            </a:r>
            <a:r>
              <a:rPr lang="en-US" sz="3200" b="1" dirty="0" err="1"/>
              <a:t>gǎn</a:t>
            </a:r>
            <a:r>
              <a:rPr lang="en-US" sz="3200" b="1" dirty="0"/>
              <a:t> </a:t>
            </a:r>
            <a:r>
              <a:rPr lang="en-US" sz="3200" b="1" dirty="0" err="1"/>
              <a:t>qíng</a:t>
            </a:r>
            <a:r>
              <a:rPr lang="en-US" sz="3200" b="1" dirty="0"/>
              <a:t> </a:t>
            </a:r>
            <a:r>
              <a:rPr lang="en-US" sz="3200" b="1" dirty="0" err="1"/>
              <a:t>shàng</a:t>
            </a:r>
            <a:r>
              <a:rPr lang="en-US" sz="3200" b="1" dirty="0"/>
              <a:t> de </a:t>
            </a:r>
            <a:r>
              <a:rPr lang="en-US" sz="3200" b="1" dirty="0" err="1"/>
              <a:t>ān</a:t>
            </a:r>
            <a:r>
              <a:rPr lang="en-US" sz="3200" b="1" dirty="0"/>
              <a:t> </a:t>
            </a:r>
            <a:r>
              <a:rPr lang="en-US" sz="3200" b="1" dirty="0" err="1"/>
              <a:t>níng</a:t>
            </a:r>
            <a:r>
              <a:rPr lang="en-US" sz="3200" b="1" dirty="0"/>
              <a:t> 。</a:t>
            </a:r>
          </a:p>
        </p:txBody>
      </p:sp>
      <p:sp>
        <p:nvSpPr>
          <p:cNvPr id="4" name="Slide Number Placeholder 3"/>
          <p:cNvSpPr>
            <a:spLocks noGrp="1"/>
          </p:cNvSpPr>
          <p:nvPr>
            <p:ph type="sldNum" sz="quarter" idx="10"/>
          </p:nvPr>
        </p:nvSpPr>
        <p:spPr/>
        <p:txBody>
          <a:bodyPr/>
          <a:lstStyle/>
          <a:p>
            <a:pPr>
              <a:defRPr/>
            </a:pPr>
            <a:fld id="{2529D8AA-B46E-4095-82CC-7BBA4D3D190B}" type="slidenum">
              <a:rPr lang="en-US" smtClean="0"/>
              <a:pPr>
                <a:defRPr/>
              </a:pPr>
              <a:t>46</a:t>
            </a:fld>
            <a:endParaRPr lang="en-US"/>
          </a:p>
        </p:txBody>
      </p:sp>
    </p:spTree>
    <p:extLst>
      <p:ext uri="{BB962C8B-B14F-4D97-AF65-F5344CB8AC3E}">
        <p14:creationId xmlns:p14="http://schemas.microsoft.com/office/powerpoint/2010/main" val="542726092"/>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zh-CN" altLang="en-US" sz="3200" b="1" dirty="0"/>
              <a:t>故意（轻率）施加精神痛苦</a:t>
            </a:r>
            <a:endParaRPr lang="en-US" altLang="zh-CN" sz="3200" b="1" dirty="0"/>
          </a:p>
          <a:p>
            <a:r>
              <a:rPr lang="en-US" sz="3200" b="1" dirty="0" err="1"/>
              <a:t>gù</a:t>
            </a:r>
            <a:r>
              <a:rPr lang="en-US" sz="3200" b="1" dirty="0"/>
              <a:t> </a:t>
            </a:r>
            <a:r>
              <a:rPr lang="en-US" sz="3200" b="1" dirty="0" err="1"/>
              <a:t>yì</a:t>
            </a:r>
            <a:r>
              <a:rPr lang="en-US" sz="3200" b="1" dirty="0"/>
              <a:t> （</a:t>
            </a:r>
            <a:r>
              <a:rPr lang="en-US" sz="3200" b="1" dirty="0" err="1"/>
              <a:t>qīng</a:t>
            </a:r>
            <a:r>
              <a:rPr lang="en-US" sz="3200" b="1" dirty="0"/>
              <a:t> </a:t>
            </a:r>
            <a:r>
              <a:rPr lang="en-US" sz="3200" b="1" dirty="0" err="1"/>
              <a:t>lǜ</a:t>
            </a:r>
            <a:r>
              <a:rPr lang="en-US" sz="3200" b="1" dirty="0"/>
              <a:t> ）</a:t>
            </a:r>
            <a:r>
              <a:rPr lang="en-US" sz="3200" b="1" dirty="0" err="1"/>
              <a:t>shī</a:t>
            </a:r>
            <a:r>
              <a:rPr lang="en-US" sz="3200" b="1" dirty="0"/>
              <a:t> </a:t>
            </a:r>
            <a:r>
              <a:rPr lang="en-US" sz="3200" b="1" dirty="0" err="1"/>
              <a:t>jiā</a:t>
            </a:r>
            <a:r>
              <a:rPr lang="en-US" sz="3200" b="1" dirty="0"/>
              <a:t> </a:t>
            </a:r>
            <a:r>
              <a:rPr lang="en-US" sz="3200" b="1" dirty="0" err="1"/>
              <a:t>jīng</a:t>
            </a:r>
            <a:r>
              <a:rPr lang="en-US" sz="3200" b="1" dirty="0"/>
              <a:t> </a:t>
            </a:r>
            <a:r>
              <a:rPr lang="en-US" sz="3200" b="1" dirty="0" err="1"/>
              <a:t>shén</a:t>
            </a:r>
            <a:r>
              <a:rPr lang="en-US" sz="3200" b="1" dirty="0"/>
              <a:t> </a:t>
            </a:r>
            <a:r>
              <a:rPr lang="en-US" sz="3200" b="1" dirty="0" err="1"/>
              <a:t>tòng</a:t>
            </a:r>
            <a:r>
              <a:rPr lang="en-US" sz="3200" b="1" dirty="0"/>
              <a:t> </a:t>
            </a:r>
            <a:r>
              <a:rPr lang="en-US" sz="3200" b="1" dirty="0" err="1"/>
              <a:t>kǔ</a:t>
            </a:r>
            <a:r>
              <a:rPr lang="en-US" sz="3200" b="1" dirty="0"/>
              <a:t> </a:t>
            </a:r>
          </a:p>
        </p:txBody>
      </p:sp>
      <p:sp>
        <p:nvSpPr>
          <p:cNvPr id="4" name="Slide Number Placeholder 3"/>
          <p:cNvSpPr>
            <a:spLocks noGrp="1"/>
          </p:cNvSpPr>
          <p:nvPr>
            <p:ph type="sldNum" sz="quarter" idx="10"/>
          </p:nvPr>
        </p:nvSpPr>
        <p:spPr/>
        <p:txBody>
          <a:bodyPr/>
          <a:lstStyle/>
          <a:p>
            <a:pPr>
              <a:defRPr/>
            </a:pPr>
            <a:fld id="{2529D8AA-B46E-4095-82CC-7BBA4D3D190B}" type="slidenum">
              <a:rPr lang="en-US" smtClean="0"/>
              <a:pPr>
                <a:defRPr/>
              </a:pPr>
              <a:t>47</a:t>
            </a:fld>
            <a:endParaRPr lang="en-US"/>
          </a:p>
        </p:txBody>
      </p:sp>
    </p:spTree>
    <p:extLst>
      <p:ext uri="{BB962C8B-B14F-4D97-AF65-F5344CB8AC3E}">
        <p14:creationId xmlns:p14="http://schemas.microsoft.com/office/powerpoint/2010/main" val="2898589709"/>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zh-CN" altLang="en-US" sz="3200" b="1" dirty="0"/>
              <a:t>过失行为直接造成他人感情伤害</a:t>
            </a:r>
            <a:br>
              <a:rPr lang="zh-CN" altLang="en-US" sz="3200" b="1" dirty="0"/>
            </a:br>
            <a:r>
              <a:rPr lang="en-US" sz="3200" b="1" dirty="0" err="1"/>
              <a:t>guò</a:t>
            </a:r>
            <a:r>
              <a:rPr lang="en-US" sz="3200" b="1" dirty="0"/>
              <a:t> </a:t>
            </a:r>
            <a:r>
              <a:rPr lang="en-US" sz="3200" b="1" dirty="0" err="1"/>
              <a:t>shī</a:t>
            </a:r>
            <a:r>
              <a:rPr lang="en-US" sz="3200" b="1" dirty="0"/>
              <a:t> </a:t>
            </a:r>
            <a:r>
              <a:rPr lang="en-US" sz="3200" b="1" dirty="0" err="1"/>
              <a:t>xíng</a:t>
            </a:r>
            <a:r>
              <a:rPr lang="en-US" sz="3200" b="1" dirty="0"/>
              <a:t> </a:t>
            </a:r>
            <a:r>
              <a:rPr lang="en-US" sz="3200" b="1" dirty="0" err="1"/>
              <a:t>wéi</a:t>
            </a:r>
            <a:r>
              <a:rPr lang="en-US" sz="3200" b="1" dirty="0"/>
              <a:t> </a:t>
            </a:r>
            <a:r>
              <a:rPr lang="en-US" sz="3200" b="1" dirty="0" err="1"/>
              <a:t>zhí</a:t>
            </a:r>
            <a:r>
              <a:rPr lang="en-US" sz="3200" b="1" dirty="0"/>
              <a:t> </a:t>
            </a:r>
            <a:r>
              <a:rPr lang="en-US" sz="3200" b="1" dirty="0" err="1"/>
              <a:t>jiē</a:t>
            </a:r>
            <a:r>
              <a:rPr lang="en-US" sz="3200" b="1" dirty="0"/>
              <a:t> </a:t>
            </a:r>
            <a:r>
              <a:rPr lang="en-US" sz="3200" b="1" dirty="0" err="1"/>
              <a:t>zào</a:t>
            </a:r>
            <a:r>
              <a:rPr lang="en-US" sz="3200" b="1" dirty="0"/>
              <a:t> </a:t>
            </a:r>
            <a:r>
              <a:rPr lang="en-US" sz="3200" b="1" dirty="0" err="1"/>
              <a:t>chéng</a:t>
            </a:r>
            <a:r>
              <a:rPr lang="en-US" sz="3200" b="1" dirty="0"/>
              <a:t> </a:t>
            </a:r>
            <a:r>
              <a:rPr lang="en-US" sz="3200" b="1" dirty="0" err="1"/>
              <a:t>tā</a:t>
            </a:r>
            <a:r>
              <a:rPr lang="en-US" sz="3200" b="1" dirty="0"/>
              <a:t> </a:t>
            </a:r>
            <a:r>
              <a:rPr lang="en-US" sz="3200" b="1" dirty="0" err="1"/>
              <a:t>rén</a:t>
            </a:r>
            <a:r>
              <a:rPr lang="en-US" sz="3200" b="1" dirty="0"/>
              <a:t> </a:t>
            </a:r>
            <a:r>
              <a:rPr lang="en-US" sz="3200" b="1" dirty="0" err="1"/>
              <a:t>gǎn</a:t>
            </a:r>
            <a:r>
              <a:rPr lang="en-US" sz="3200" b="1" dirty="0"/>
              <a:t> </a:t>
            </a:r>
            <a:r>
              <a:rPr lang="en-US" sz="3200" b="1" dirty="0" err="1"/>
              <a:t>qíng</a:t>
            </a:r>
            <a:r>
              <a:rPr lang="en-US" sz="3200" b="1" dirty="0"/>
              <a:t> </a:t>
            </a:r>
            <a:r>
              <a:rPr lang="en-US" sz="3200" b="1" dirty="0" err="1"/>
              <a:t>shāng</a:t>
            </a:r>
            <a:r>
              <a:rPr lang="en-US" sz="3200" b="1" dirty="0"/>
              <a:t> </a:t>
            </a:r>
            <a:r>
              <a:rPr lang="en-US" sz="3200" b="1" dirty="0" err="1"/>
              <a:t>hài</a:t>
            </a:r>
            <a:r>
              <a:rPr lang="en-US" sz="3200" b="1" dirty="0"/>
              <a:t> </a:t>
            </a:r>
            <a:br>
              <a:rPr lang="en-US" sz="3200" b="1" dirty="0"/>
            </a:br>
            <a:endParaRPr lang="en-US" sz="3200" b="1" dirty="0"/>
          </a:p>
          <a:p>
            <a:pPr defTabSz="924572">
              <a:defRPr/>
            </a:pPr>
            <a:r>
              <a:rPr lang="zh-CN" altLang="en-US" sz="3200" b="1" dirty="0"/>
              <a:t>行为人的过失行为引起他人严重的情感伤害对他人承担责任如果该行为：</a:t>
            </a:r>
          </a:p>
          <a:p>
            <a:r>
              <a:rPr lang="en-US" sz="3200" b="1" dirty="0" err="1"/>
              <a:t>xíng</a:t>
            </a:r>
            <a:r>
              <a:rPr lang="en-US" sz="3200" b="1" dirty="0"/>
              <a:t> </a:t>
            </a:r>
            <a:r>
              <a:rPr lang="en-US" sz="3200" b="1" dirty="0" err="1"/>
              <a:t>wéi</a:t>
            </a:r>
            <a:r>
              <a:rPr lang="en-US" sz="3200" b="1" dirty="0"/>
              <a:t> </a:t>
            </a:r>
            <a:r>
              <a:rPr lang="en-US" sz="3200" b="1" dirty="0" err="1"/>
              <a:t>rén</a:t>
            </a:r>
            <a:r>
              <a:rPr lang="en-US" sz="3200" b="1" dirty="0"/>
              <a:t> de </a:t>
            </a:r>
            <a:r>
              <a:rPr lang="en-US" sz="3200" b="1" dirty="0" err="1"/>
              <a:t>guò</a:t>
            </a:r>
            <a:r>
              <a:rPr lang="en-US" sz="3200" b="1" dirty="0"/>
              <a:t> </a:t>
            </a:r>
            <a:r>
              <a:rPr lang="en-US" sz="3200" b="1" dirty="0" err="1"/>
              <a:t>shī</a:t>
            </a:r>
            <a:r>
              <a:rPr lang="en-US" sz="3200" b="1" dirty="0"/>
              <a:t> </a:t>
            </a:r>
            <a:r>
              <a:rPr lang="en-US" sz="3200" b="1" dirty="0" err="1"/>
              <a:t>xíng</a:t>
            </a:r>
            <a:r>
              <a:rPr lang="en-US" sz="3200" b="1" dirty="0"/>
              <a:t>  </a:t>
            </a:r>
            <a:r>
              <a:rPr lang="en-US" sz="3200" b="1" dirty="0" err="1"/>
              <a:t>wéi</a:t>
            </a:r>
            <a:r>
              <a:rPr lang="en-US" sz="3200" b="1" dirty="0"/>
              <a:t> </a:t>
            </a:r>
            <a:r>
              <a:rPr lang="en-US" sz="3200" b="1" dirty="0" err="1"/>
              <a:t>yǐn</a:t>
            </a:r>
            <a:r>
              <a:rPr lang="en-US" sz="3200" b="1" dirty="0"/>
              <a:t> </a:t>
            </a:r>
            <a:r>
              <a:rPr lang="en-US" sz="3200" b="1" dirty="0" err="1"/>
              <a:t>qǐ</a:t>
            </a:r>
            <a:r>
              <a:rPr lang="en-US" sz="3200" b="1" dirty="0"/>
              <a:t> </a:t>
            </a:r>
            <a:r>
              <a:rPr lang="en-US" sz="3200" b="1" dirty="0" err="1"/>
              <a:t>tā</a:t>
            </a:r>
            <a:r>
              <a:rPr lang="en-US" sz="3200" b="1" dirty="0"/>
              <a:t> </a:t>
            </a:r>
            <a:r>
              <a:rPr lang="en-US" sz="3200" b="1" dirty="0" err="1"/>
              <a:t>rén</a:t>
            </a:r>
            <a:r>
              <a:rPr lang="en-US" sz="3200" b="1" dirty="0"/>
              <a:t> </a:t>
            </a:r>
            <a:r>
              <a:rPr lang="en-US" sz="3200" b="1" dirty="0" err="1"/>
              <a:t>yán</a:t>
            </a:r>
            <a:r>
              <a:rPr lang="en-US" sz="3200" b="1" dirty="0"/>
              <a:t> </a:t>
            </a:r>
            <a:r>
              <a:rPr lang="en-US" sz="3200" b="1" dirty="0" err="1"/>
              <a:t>zhòng</a:t>
            </a:r>
            <a:r>
              <a:rPr lang="en-US" sz="3200" b="1" dirty="0"/>
              <a:t> de </a:t>
            </a:r>
            <a:r>
              <a:rPr lang="en-US" sz="3200" b="1" dirty="0" err="1"/>
              <a:t>qíng</a:t>
            </a:r>
            <a:r>
              <a:rPr lang="en-US" sz="3200" b="1" dirty="0"/>
              <a:t> </a:t>
            </a:r>
            <a:r>
              <a:rPr lang="en-US" sz="3200" b="1" dirty="0" err="1"/>
              <a:t>gǎn</a:t>
            </a:r>
            <a:r>
              <a:rPr lang="en-US" sz="3200" b="1" dirty="0"/>
              <a:t> </a:t>
            </a:r>
            <a:r>
              <a:rPr lang="en-US" sz="3200" b="1" dirty="0" err="1"/>
              <a:t>shāng</a:t>
            </a:r>
            <a:r>
              <a:rPr lang="en-US" sz="3200" b="1" dirty="0"/>
              <a:t> </a:t>
            </a:r>
            <a:r>
              <a:rPr lang="en-US" sz="3200" b="1" dirty="0" err="1"/>
              <a:t>hài</a:t>
            </a:r>
            <a:r>
              <a:rPr lang="en-US" sz="3200" b="1" dirty="0"/>
              <a:t> </a:t>
            </a:r>
            <a:r>
              <a:rPr lang="en-US" sz="3200" b="1" dirty="0" err="1"/>
              <a:t>duì</a:t>
            </a:r>
            <a:r>
              <a:rPr lang="en-US" sz="3200" b="1" dirty="0"/>
              <a:t> </a:t>
            </a:r>
            <a:r>
              <a:rPr lang="en-US" sz="3200" b="1" dirty="0" err="1"/>
              <a:t>tā</a:t>
            </a:r>
            <a:r>
              <a:rPr lang="en-US" sz="3200" b="1" dirty="0"/>
              <a:t> </a:t>
            </a:r>
            <a:r>
              <a:rPr lang="en-US" sz="3200" b="1" dirty="0" err="1"/>
              <a:t>rén</a:t>
            </a:r>
            <a:r>
              <a:rPr lang="en-US" sz="3200" b="1" dirty="0"/>
              <a:t> </a:t>
            </a:r>
            <a:r>
              <a:rPr lang="en-US" sz="3200" b="1" dirty="0" err="1"/>
              <a:t>chéng</a:t>
            </a:r>
            <a:r>
              <a:rPr lang="en-US" sz="3200" b="1" dirty="0"/>
              <a:t> </a:t>
            </a:r>
            <a:r>
              <a:rPr lang="en-US" sz="3200" b="1" dirty="0" err="1"/>
              <a:t>dān</a:t>
            </a:r>
            <a:r>
              <a:rPr lang="en-US" sz="3200" b="1" dirty="0"/>
              <a:t> </a:t>
            </a:r>
            <a:r>
              <a:rPr lang="en-US" sz="3200" b="1" dirty="0" err="1"/>
              <a:t>zé</a:t>
            </a:r>
            <a:r>
              <a:rPr lang="en-US" sz="3200" b="1" dirty="0"/>
              <a:t> </a:t>
            </a:r>
            <a:r>
              <a:rPr lang="en-US" sz="3200" b="1" dirty="0" err="1"/>
              <a:t>rèn</a:t>
            </a:r>
            <a:r>
              <a:rPr lang="en-US" sz="3200" b="1" dirty="0"/>
              <a:t> </a:t>
            </a:r>
            <a:r>
              <a:rPr lang="en-US" sz="3200" b="1" dirty="0" err="1"/>
              <a:t>rú</a:t>
            </a:r>
            <a:r>
              <a:rPr lang="en-US" sz="3200" b="1" dirty="0"/>
              <a:t> </a:t>
            </a:r>
            <a:r>
              <a:rPr lang="en-US" sz="3200" b="1" dirty="0" err="1"/>
              <a:t>guǒ</a:t>
            </a:r>
            <a:r>
              <a:rPr lang="en-US" sz="3200" b="1" dirty="0"/>
              <a:t> </a:t>
            </a:r>
            <a:r>
              <a:rPr lang="en-US" sz="3200" b="1" dirty="0" err="1"/>
              <a:t>gāi</a:t>
            </a:r>
            <a:r>
              <a:rPr lang="en-US" sz="3200" b="1" dirty="0"/>
              <a:t> </a:t>
            </a:r>
            <a:r>
              <a:rPr lang="en-US" sz="3200" b="1" dirty="0" err="1"/>
              <a:t>xíng</a:t>
            </a:r>
            <a:r>
              <a:rPr lang="en-US" sz="3200" b="1" dirty="0"/>
              <a:t> </a:t>
            </a:r>
            <a:r>
              <a:rPr lang="en-US" sz="3200" b="1" dirty="0" err="1"/>
              <a:t>wéi</a:t>
            </a:r>
            <a:r>
              <a:rPr lang="en-US" sz="3200" b="1" dirty="0"/>
              <a:t> ：</a:t>
            </a:r>
          </a:p>
        </p:txBody>
      </p:sp>
      <p:sp>
        <p:nvSpPr>
          <p:cNvPr id="4" name="Slide Number Placeholder 3"/>
          <p:cNvSpPr>
            <a:spLocks noGrp="1"/>
          </p:cNvSpPr>
          <p:nvPr>
            <p:ph type="sldNum" sz="quarter" idx="10"/>
          </p:nvPr>
        </p:nvSpPr>
        <p:spPr/>
        <p:txBody>
          <a:bodyPr/>
          <a:lstStyle/>
          <a:p>
            <a:pPr>
              <a:defRPr/>
            </a:pPr>
            <a:fld id="{2529D8AA-B46E-4095-82CC-7BBA4D3D190B}" type="slidenum">
              <a:rPr lang="en-US" smtClean="0"/>
              <a:pPr>
                <a:defRPr/>
              </a:pPr>
              <a:t>48</a:t>
            </a:fld>
            <a:endParaRPr lang="en-US"/>
          </a:p>
        </p:txBody>
      </p:sp>
    </p:spTree>
    <p:extLst>
      <p:ext uri="{BB962C8B-B14F-4D97-AF65-F5344CB8AC3E}">
        <p14:creationId xmlns:p14="http://schemas.microsoft.com/office/powerpoint/2010/main" val="1938493823"/>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626" name="Slide Image Placeholder 1"/>
          <p:cNvSpPr>
            <a:spLocks noGrp="1" noRot="1" noChangeAspect="1" noTextEdit="1"/>
          </p:cNvSpPr>
          <p:nvPr>
            <p:ph type="sldImg"/>
          </p:nvPr>
        </p:nvSpPr>
        <p:spPr>
          <a:ln/>
        </p:spPr>
      </p:sp>
      <p:sp>
        <p:nvSpPr>
          <p:cNvPr id="154627" name="Notes Placeholder 2"/>
          <p:cNvSpPr>
            <a:spLocks noGrp="1"/>
          </p:cNvSpPr>
          <p:nvPr>
            <p:ph type="body" idx="1"/>
          </p:nvPr>
        </p:nvSpPr>
        <p:spPr>
          <a:noFill/>
          <a:ln/>
        </p:spPr>
        <p:txBody>
          <a:bodyPr/>
          <a:lstStyle/>
          <a:p>
            <a:r>
              <a:rPr lang="zh-CN" altLang="en-US" sz="3200" b="1" dirty="0">
                <a:solidFill>
                  <a:srgbClr val="DBBD71"/>
                </a:solidFill>
                <a:latin typeface="Calibri" charset="0"/>
              </a:rPr>
              <a:t>土地所有人的一般义务</a:t>
            </a:r>
            <a:endParaRPr lang="en-US" altLang="zh-CN" sz="3200" b="1" dirty="0">
              <a:solidFill>
                <a:srgbClr val="DBBD71"/>
              </a:solidFill>
              <a:latin typeface="Calibri" charset="0"/>
            </a:endParaRPr>
          </a:p>
          <a:p>
            <a:r>
              <a:rPr lang="en-US" sz="3200" b="1" dirty="0" err="1"/>
              <a:t>tǔ</a:t>
            </a:r>
            <a:r>
              <a:rPr lang="en-US" sz="3200" b="1" dirty="0"/>
              <a:t> </a:t>
            </a:r>
            <a:r>
              <a:rPr lang="en-US" sz="3200" b="1" dirty="0" err="1"/>
              <a:t>dì</a:t>
            </a:r>
            <a:r>
              <a:rPr lang="en-US" sz="3200" b="1" dirty="0"/>
              <a:t> </a:t>
            </a:r>
            <a:r>
              <a:rPr lang="en-US" sz="3200" b="1" dirty="0" err="1"/>
              <a:t>suǒ</a:t>
            </a:r>
            <a:r>
              <a:rPr lang="en-US" sz="3200" b="1" dirty="0"/>
              <a:t> </a:t>
            </a:r>
            <a:r>
              <a:rPr lang="en-US" sz="3200" b="1" dirty="0" err="1"/>
              <a:t>yǒu</a:t>
            </a:r>
            <a:r>
              <a:rPr lang="en-US" sz="3200" b="1" dirty="0"/>
              <a:t> </a:t>
            </a:r>
            <a:r>
              <a:rPr lang="en-US" sz="3200" b="1" dirty="0" err="1"/>
              <a:t>rén</a:t>
            </a:r>
            <a:r>
              <a:rPr lang="en-US" sz="3200" b="1" dirty="0"/>
              <a:t> de </a:t>
            </a:r>
            <a:r>
              <a:rPr lang="en-US" sz="3200" b="1" dirty="0" err="1"/>
              <a:t>yī</a:t>
            </a:r>
            <a:r>
              <a:rPr lang="en-US" sz="3200" b="1" dirty="0"/>
              <a:t> </a:t>
            </a:r>
            <a:r>
              <a:rPr lang="en-US" sz="3200" b="1" dirty="0" err="1"/>
              <a:t>bān</a:t>
            </a:r>
            <a:r>
              <a:rPr lang="en-US" sz="3200" b="1" dirty="0"/>
              <a:t> </a:t>
            </a:r>
            <a:r>
              <a:rPr lang="en-US" sz="3200" b="1" dirty="0" err="1"/>
              <a:t>yì</a:t>
            </a:r>
            <a:r>
              <a:rPr lang="en-US" sz="3200" b="1" dirty="0"/>
              <a:t> </a:t>
            </a:r>
            <a:r>
              <a:rPr lang="en-US" sz="3200" b="1" dirty="0" err="1"/>
              <a:t>wù</a:t>
            </a:r>
            <a:endParaRPr lang="en-US" sz="3200" b="1" dirty="0"/>
          </a:p>
          <a:p>
            <a:endParaRPr lang="en-US" sz="3200" b="1" dirty="0"/>
          </a:p>
          <a:p>
            <a:r>
              <a:rPr lang="ja-JP" altLang="en-US" sz="3200" b="1" dirty="0">
                <a:solidFill>
                  <a:srgbClr val="FFFFFF"/>
                </a:solidFill>
                <a:latin typeface="SimSun" charset="0"/>
                <a:sym typeface="Wingdings" charset="0"/>
              </a:rPr>
              <a:t>在第</a:t>
            </a:r>
            <a:r>
              <a:rPr lang="en-US" altLang="zh-CN" sz="3200" b="1" dirty="0">
                <a:latin typeface="Calibri" charset="0"/>
              </a:rPr>
              <a:t>52</a:t>
            </a:r>
            <a:r>
              <a:rPr lang="zh-CN" altLang="en-US" sz="3200" b="1" dirty="0">
                <a:latin typeface="SimSun" charset="0"/>
              </a:rPr>
              <a:t>条的条件下，</a:t>
            </a:r>
            <a:r>
              <a:rPr lang="en-US" altLang="zh-CN" sz="3200" b="1" dirty="0" err="1">
                <a:latin typeface="SimSun" charset="0"/>
              </a:rPr>
              <a:t>zài</a:t>
            </a:r>
            <a:r>
              <a:rPr lang="en-US" altLang="zh-CN" sz="3200" b="1" dirty="0">
                <a:latin typeface="SimSun" charset="0"/>
              </a:rPr>
              <a:t> </a:t>
            </a:r>
            <a:r>
              <a:rPr lang="en-US" altLang="zh-CN" sz="3200" b="1" dirty="0" err="1">
                <a:latin typeface="SimSun" charset="0"/>
              </a:rPr>
              <a:t>dì</a:t>
            </a:r>
            <a:r>
              <a:rPr lang="en-US" altLang="zh-CN" sz="3200" b="1" dirty="0">
                <a:latin typeface="SimSun" charset="0"/>
              </a:rPr>
              <a:t> </a:t>
            </a:r>
            <a:r>
              <a:rPr lang="en-US" altLang="zh-CN" sz="3200" b="1" dirty="0" err="1">
                <a:latin typeface="SimSun" charset="0"/>
              </a:rPr>
              <a:t>wǔ</a:t>
            </a:r>
            <a:r>
              <a:rPr lang="en-US" altLang="zh-CN" sz="3200" b="1" dirty="0">
                <a:latin typeface="SimSun" charset="0"/>
              </a:rPr>
              <a:t> </a:t>
            </a:r>
            <a:r>
              <a:rPr lang="en-US" altLang="zh-CN" sz="3200" b="1" dirty="0" err="1">
                <a:latin typeface="SimSun" charset="0"/>
              </a:rPr>
              <a:t>shí</a:t>
            </a:r>
            <a:r>
              <a:rPr lang="en-US" altLang="zh-CN" sz="3200" b="1" dirty="0">
                <a:latin typeface="SimSun" charset="0"/>
              </a:rPr>
              <a:t> </a:t>
            </a:r>
            <a:r>
              <a:rPr lang="en-US" altLang="zh-CN" sz="3200" b="1" dirty="0" err="1">
                <a:latin typeface="SimSun" charset="0"/>
              </a:rPr>
              <a:t>èr</a:t>
            </a:r>
            <a:r>
              <a:rPr lang="en-US" altLang="zh-CN" sz="3200" b="1" dirty="0">
                <a:latin typeface="SimSun" charset="0"/>
              </a:rPr>
              <a:t> </a:t>
            </a:r>
            <a:r>
              <a:rPr lang="en-US" altLang="zh-CN" sz="3200" b="1" dirty="0" err="1">
                <a:latin typeface="SimSun" charset="0"/>
              </a:rPr>
              <a:t>tiáo</a:t>
            </a:r>
            <a:r>
              <a:rPr lang="en-US" altLang="zh-CN" sz="3200" b="1" dirty="0">
                <a:latin typeface="SimSun" charset="0"/>
              </a:rPr>
              <a:t> de </a:t>
            </a:r>
            <a:r>
              <a:rPr lang="en-US" altLang="zh-CN" sz="3200" b="1" dirty="0" err="1">
                <a:latin typeface="SimSun" charset="0"/>
              </a:rPr>
              <a:t>tiáo</a:t>
            </a:r>
            <a:r>
              <a:rPr lang="en-US" altLang="zh-CN" sz="3200" b="1" dirty="0">
                <a:latin typeface="SimSun" charset="0"/>
              </a:rPr>
              <a:t> </a:t>
            </a:r>
            <a:r>
              <a:rPr lang="en-US" altLang="zh-CN" sz="3200" b="1" dirty="0" err="1">
                <a:latin typeface="SimSun" charset="0"/>
              </a:rPr>
              <a:t>jiàn</a:t>
            </a:r>
            <a:r>
              <a:rPr lang="en-US" altLang="zh-CN" sz="3200" b="1" dirty="0">
                <a:latin typeface="SimSun" charset="0"/>
              </a:rPr>
              <a:t> </a:t>
            </a:r>
            <a:r>
              <a:rPr lang="en-US" altLang="zh-CN" sz="3200" b="1" dirty="0" err="1">
                <a:latin typeface="SimSun" charset="0"/>
              </a:rPr>
              <a:t>xià</a:t>
            </a:r>
            <a:r>
              <a:rPr lang="en-US" altLang="zh-CN" sz="3200" b="1" dirty="0">
                <a:latin typeface="SimSun" charset="0"/>
              </a:rPr>
              <a:t> </a:t>
            </a:r>
            <a:r>
              <a:rPr lang="zh-CN" altLang="en-US" sz="3200" b="1" dirty="0">
                <a:latin typeface="SimSun" charset="0"/>
              </a:rPr>
              <a:t>，</a:t>
            </a:r>
            <a:endParaRPr lang="en-US" altLang="zh-CN" sz="3200" b="1" dirty="0">
              <a:latin typeface="SimSun" charset="0"/>
            </a:endParaRPr>
          </a:p>
          <a:p>
            <a:endParaRPr lang="en-US" altLang="zh-CN" sz="3200" b="1" dirty="0">
              <a:latin typeface="SimSun" charset="0"/>
            </a:endParaRPr>
          </a:p>
          <a:p>
            <a:pPr defTabSz="924572">
              <a:defRPr/>
            </a:pPr>
            <a:r>
              <a:rPr lang="zh-CN" altLang="en-US" sz="3200" b="1" dirty="0">
                <a:latin typeface="SimSun" charset="0"/>
              </a:rPr>
              <a:t>一位土地所有人对该土地的进入者应按以下所述有合理注意义务：</a:t>
            </a:r>
            <a:endParaRPr lang="en-US" altLang="zh-CN" sz="3200" b="1" dirty="0">
              <a:latin typeface="SimSun" charset="0"/>
            </a:endParaRPr>
          </a:p>
          <a:p>
            <a:r>
              <a:rPr lang="en-US" altLang="zh-CN" sz="3200" b="1" dirty="0" err="1">
                <a:latin typeface="SimSun" charset="0"/>
              </a:rPr>
              <a:t>yí</a:t>
            </a:r>
            <a:r>
              <a:rPr lang="en-US" altLang="zh-CN" sz="3200" b="1" dirty="0">
                <a:latin typeface="SimSun" charset="0"/>
              </a:rPr>
              <a:t> </a:t>
            </a:r>
            <a:r>
              <a:rPr lang="en-US" altLang="zh-CN" sz="3200" b="1" dirty="0" err="1">
                <a:latin typeface="SimSun" charset="0"/>
              </a:rPr>
              <a:t>wèi</a:t>
            </a:r>
            <a:r>
              <a:rPr lang="en-US" altLang="zh-CN" sz="3200" b="1" dirty="0">
                <a:latin typeface="SimSun" charset="0"/>
              </a:rPr>
              <a:t> </a:t>
            </a:r>
            <a:r>
              <a:rPr lang="en-US" altLang="zh-CN" sz="3200" b="1" dirty="0" err="1">
                <a:latin typeface="SimSun" charset="0"/>
              </a:rPr>
              <a:t>tǔ</a:t>
            </a:r>
            <a:r>
              <a:rPr lang="en-US" altLang="zh-CN" sz="3200" b="1" dirty="0">
                <a:latin typeface="SimSun" charset="0"/>
              </a:rPr>
              <a:t> </a:t>
            </a:r>
            <a:r>
              <a:rPr lang="en-US" altLang="zh-CN" sz="3200" b="1" dirty="0" err="1">
                <a:latin typeface="SimSun" charset="0"/>
              </a:rPr>
              <a:t>dì</a:t>
            </a:r>
            <a:r>
              <a:rPr lang="en-US" altLang="zh-CN" sz="3200" b="1" dirty="0">
                <a:latin typeface="SimSun" charset="0"/>
              </a:rPr>
              <a:t> </a:t>
            </a:r>
            <a:r>
              <a:rPr lang="en-US" altLang="zh-CN" sz="3200" b="1" dirty="0" err="1">
                <a:latin typeface="SimSun" charset="0"/>
              </a:rPr>
              <a:t>suǒ</a:t>
            </a:r>
            <a:r>
              <a:rPr lang="en-US" altLang="zh-CN" sz="3200" b="1" dirty="0">
                <a:latin typeface="SimSun" charset="0"/>
              </a:rPr>
              <a:t> </a:t>
            </a:r>
            <a:r>
              <a:rPr lang="en-US" altLang="zh-CN" sz="3200" b="1" dirty="0" err="1">
                <a:latin typeface="SimSun" charset="0"/>
              </a:rPr>
              <a:t>yǒu</a:t>
            </a:r>
            <a:r>
              <a:rPr lang="en-US" altLang="zh-CN" sz="3200" b="1" dirty="0">
                <a:latin typeface="SimSun" charset="0"/>
              </a:rPr>
              <a:t> </a:t>
            </a:r>
            <a:r>
              <a:rPr lang="en-US" altLang="zh-CN" sz="3200" b="1" dirty="0" err="1">
                <a:latin typeface="SimSun" charset="0"/>
              </a:rPr>
              <a:t>rén</a:t>
            </a:r>
            <a:r>
              <a:rPr lang="en-US" altLang="zh-CN" sz="3200" b="1" dirty="0">
                <a:latin typeface="SimSun" charset="0"/>
              </a:rPr>
              <a:t> </a:t>
            </a:r>
            <a:r>
              <a:rPr lang="en-US" altLang="zh-CN" sz="3200" b="1" dirty="0" err="1">
                <a:latin typeface="SimSun" charset="0"/>
              </a:rPr>
              <a:t>duì</a:t>
            </a:r>
            <a:r>
              <a:rPr lang="en-US" altLang="zh-CN" sz="3200" b="1" dirty="0">
                <a:latin typeface="SimSun" charset="0"/>
              </a:rPr>
              <a:t> </a:t>
            </a:r>
            <a:r>
              <a:rPr lang="en-US" altLang="zh-CN" sz="3200" b="1" dirty="0" err="1">
                <a:latin typeface="SimSun" charset="0"/>
              </a:rPr>
              <a:t>gāi</a:t>
            </a:r>
            <a:r>
              <a:rPr lang="en-US" altLang="zh-CN" sz="3200" b="1" dirty="0">
                <a:latin typeface="SimSun" charset="0"/>
              </a:rPr>
              <a:t> </a:t>
            </a:r>
            <a:r>
              <a:rPr lang="en-US" altLang="zh-CN" sz="3200" b="1" dirty="0" err="1">
                <a:latin typeface="SimSun" charset="0"/>
              </a:rPr>
              <a:t>tǔ</a:t>
            </a:r>
            <a:r>
              <a:rPr lang="en-US" altLang="zh-CN" sz="3200" b="1" dirty="0">
                <a:latin typeface="SimSun" charset="0"/>
              </a:rPr>
              <a:t> </a:t>
            </a:r>
            <a:r>
              <a:rPr lang="en-US" altLang="zh-CN" sz="3200" b="1" dirty="0" err="1">
                <a:latin typeface="SimSun" charset="0"/>
              </a:rPr>
              <a:t>dì</a:t>
            </a:r>
            <a:r>
              <a:rPr lang="en-US" altLang="zh-CN" sz="3200" b="1" dirty="0">
                <a:latin typeface="SimSun" charset="0"/>
              </a:rPr>
              <a:t> de </a:t>
            </a:r>
            <a:r>
              <a:rPr lang="en-US" altLang="zh-CN" sz="3200" b="1" dirty="0" err="1">
                <a:latin typeface="SimSun" charset="0"/>
              </a:rPr>
              <a:t>jìn</a:t>
            </a:r>
            <a:r>
              <a:rPr lang="en-US" altLang="zh-CN" sz="3200" b="1" dirty="0">
                <a:latin typeface="SimSun" charset="0"/>
              </a:rPr>
              <a:t> </a:t>
            </a:r>
            <a:r>
              <a:rPr lang="en-US" altLang="zh-CN" sz="3200" b="1" dirty="0" err="1">
                <a:latin typeface="SimSun" charset="0"/>
              </a:rPr>
              <a:t>rù</a:t>
            </a:r>
            <a:r>
              <a:rPr lang="en-US" altLang="zh-CN" sz="3200" b="1" dirty="0">
                <a:latin typeface="SimSun" charset="0"/>
              </a:rPr>
              <a:t> </a:t>
            </a:r>
            <a:r>
              <a:rPr lang="en-US" altLang="zh-CN" sz="3200" b="1" dirty="0" err="1">
                <a:latin typeface="SimSun" charset="0"/>
              </a:rPr>
              <a:t>zhě</a:t>
            </a:r>
            <a:r>
              <a:rPr lang="en-US" altLang="zh-CN" sz="3200" b="1" dirty="0">
                <a:latin typeface="SimSun" charset="0"/>
              </a:rPr>
              <a:t> </a:t>
            </a:r>
            <a:r>
              <a:rPr lang="en-US" altLang="zh-CN" sz="3200" b="1" dirty="0" err="1">
                <a:latin typeface="SimSun" charset="0"/>
              </a:rPr>
              <a:t>yīng</a:t>
            </a:r>
            <a:r>
              <a:rPr lang="en-US" altLang="zh-CN" sz="3200" b="1" dirty="0">
                <a:latin typeface="SimSun" charset="0"/>
              </a:rPr>
              <a:t> </a:t>
            </a:r>
            <a:r>
              <a:rPr lang="en-US" altLang="zh-CN" sz="3200" b="1" dirty="0" err="1">
                <a:latin typeface="SimSun" charset="0"/>
              </a:rPr>
              <a:t>àn</a:t>
            </a:r>
            <a:r>
              <a:rPr lang="en-US" altLang="zh-CN" sz="3200" b="1" dirty="0">
                <a:latin typeface="SimSun" charset="0"/>
              </a:rPr>
              <a:t> </a:t>
            </a:r>
            <a:r>
              <a:rPr lang="en-US" altLang="zh-CN" sz="3200" b="1" dirty="0" err="1">
                <a:latin typeface="SimSun" charset="0"/>
              </a:rPr>
              <a:t>yǐ</a:t>
            </a:r>
            <a:r>
              <a:rPr lang="en-US" altLang="zh-CN" sz="3200" b="1" dirty="0">
                <a:latin typeface="SimSun" charset="0"/>
              </a:rPr>
              <a:t> </a:t>
            </a:r>
            <a:r>
              <a:rPr lang="en-US" altLang="zh-CN" sz="3200" b="1" dirty="0" err="1">
                <a:latin typeface="SimSun" charset="0"/>
              </a:rPr>
              <a:t>xià</a:t>
            </a:r>
            <a:r>
              <a:rPr lang="en-US" altLang="zh-CN" sz="3200" b="1" dirty="0">
                <a:latin typeface="SimSun" charset="0"/>
              </a:rPr>
              <a:t> </a:t>
            </a:r>
            <a:r>
              <a:rPr lang="en-US" altLang="zh-CN" sz="3200" b="1" dirty="0" err="1">
                <a:latin typeface="SimSun" charset="0"/>
              </a:rPr>
              <a:t>suǒ</a:t>
            </a:r>
            <a:r>
              <a:rPr lang="en-US" altLang="zh-CN" sz="3200" b="1" dirty="0">
                <a:latin typeface="SimSun" charset="0"/>
              </a:rPr>
              <a:t> </a:t>
            </a:r>
            <a:r>
              <a:rPr lang="en-US" altLang="zh-CN" sz="3200" b="1" dirty="0" err="1">
                <a:latin typeface="SimSun" charset="0"/>
              </a:rPr>
              <a:t>shù</a:t>
            </a:r>
            <a:r>
              <a:rPr lang="en-US" altLang="zh-CN" sz="3200" b="1" dirty="0">
                <a:latin typeface="SimSun" charset="0"/>
              </a:rPr>
              <a:t> </a:t>
            </a:r>
            <a:r>
              <a:rPr lang="en-US" altLang="zh-CN" sz="3200" b="1" dirty="0" err="1">
                <a:latin typeface="SimSun" charset="0"/>
              </a:rPr>
              <a:t>yǒu</a:t>
            </a:r>
            <a:r>
              <a:rPr lang="en-US" altLang="zh-CN" sz="3200" b="1" dirty="0">
                <a:latin typeface="SimSun" charset="0"/>
              </a:rPr>
              <a:t> </a:t>
            </a:r>
            <a:r>
              <a:rPr lang="en-US" altLang="zh-CN" sz="3200" b="1" dirty="0" err="1">
                <a:latin typeface="SimSun" charset="0"/>
              </a:rPr>
              <a:t>hé</a:t>
            </a:r>
            <a:r>
              <a:rPr lang="en-US" altLang="zh-CN" sz="3200" b="1" dirty="0">
                <a:latin typeface="SimSun" charset="0"/>
              </a:rPr>
              <a:t> </a:t>
            </a:r>
            <a:r>
              <a:rPr lang="en-US" altLang="zh-CN" sz="3200" b="1" dirty="0" err="1">
                <a:latin typeface="SimSun" charset="0"/>
              </a:rPr>
              <a:t>lǐ</a:t>
            </a:r>
            <a:r>
              <a:rPr lang="en-US" altLang="zh-CN" sz="3200" b="1" dirty="0">
                <a:latin typeface="SimSun" charset="0"/>
              </a:rPr>
              <a:t> </a:t>
            </a:r>
            <a:r>
              <a:rPr lang="en-US" altLang="zh-CN" sz="3200" b="1" dirty="0" err="1">
                <a:latin typeface="SimSun" charset="0"/>
              </a:rPr>
              <a:t>zhù</a:t>
            </a:r>
            <a:r>
              <a:rPr lang="en-US" altLang="zh-CN" sz="3200" b="1" dirty="0">
                <a:latin typeface="SimSun" charset="0"/>
              </a:rPr>
              <a:t> </a:t>
            </a:r>
            <a:r>
              <a:rPr lang="en-US" altLang="zh-CN" sz="3200" b="1" dirty="0" err="1">
                <a:latin typeface="SimSun" charset="0"/>
              </a:rPr>
              <a:t>yì</a:t>
            </a:r>
            <a:r>
              <a:rPr lang="en-US" altLang="zh-CN" sz="3200" b="1" dirty="0">
                <a:latin typeface="SimSun" charset="0"/>
              </a:rPr>
              <a:t> </a:t>
            </a:r>
            <a:r>
              <a:rPr lang="en-US" altLang="zh-CN" sz="3200" b="1" dirty="0" err="1">
                <a:latin typeface="SimSun" charset="0"/>
              </a:rPr>
              <a:t>yì</a:t>
            </a:r>
            <a:r>
              <a:rPr lang="en-US" altLang="zh-CN" sz="3200" b="1" dirty="0">
                <a:latin typeface="SimSun" charset="0"/>
              </a:rPr>
              <a:t> </a:t>
            </a:r>
            <a:r>
              <a:rPr lang="en-US" altLang="zh-CN" sz="3200" b="1" dirty="0" err="1">
                <a:latin typeface="SimSun" charset="0"/>
              </a:rPr>
              <a:t>wù</a:t>
            </a:r>
            <a:r>
              <a:rPr lang="en-US" altLang="zh-CN" sz="3200" b="1" dirty="0">
                <a:latin typeface="SimSun" charset="0"/>
              </a:rPr>
              <a:t> </a:t>
            </a:r>
            <a:r>
              <a:rPr lang="zh-CN" altLang="en-US" sz="3200" b="1" dirty="0">
                <a:latin typeface="SimSun" charset="0"/>
              </a:rPr>
              <a:t>：</a:t>
            </a:r>
            <a:endParaRPr lang="en-US" altLang="zh-CN" sz="3200" b="1" dirty="0">
              <a:latin typeface="SimSun" charset="0"/>
            </a:endParaRPr>
          </a:p>
          <a:p>
            <a:endParaRPr lang="en-US" altLang="zh-CN" sz="3200" b="1" dirty="0">
              <a:latin typeface="SimSun" charset="0"/>
            </a:endParaRPr>
          </a:p>
          <a:p>
            <a:pPr defTabSz="924572">
              <a:defRPr/>
            </a:pPr>
            <a:r>
              <a:rPr lang="zh-CN" altLang="en-US" sz="3200" b="1" dirty="0">
                <a:latin typeface="SimSun" charset="0"/>
              </a:rPr>
              <a:t>由土地所有人所作出的行为对该土地进入者产生危险</a:t>
            </a:r>
            <a:endParaRPr lang="en-US" altLang="zh-CN" sz="3200" b="1" dirty="0">
              <a:latin typeface="SimSun" charset="0"/>
            </a:endParaRPr>
          </a:p>
          <a:p>
            <a:pPr defTabSz="924572">
              <a:defRPr/>
            </a:pPr>
            <a:r>
              <a:rPr lang="en-US" sz="3200" b="1" dirty="0" err="1"/>
              <a:t>yóu</a:t>
            </a:r>
            <a:r>
              <a:rPr lang="en-US" sz="3200" b="1" dirty="0"/>
              <a:t> </a:t>
            </a:r>
            <a:r>
              <a:rPr lang="en-US" sz="3200" b="1" dirty="0" err="1"/>
              <a:t>tǔ</a:t>
            </a:r>
            <a:r>
              <a:rPr lang="en-US" sz="3200" b="1" dirty="0"/>
              <a:t> </a:t>
            </a:r>
            <a:r>
              <a:rPr lang="en-US" sz="3200" b="1" dirty="0" err="1"/>
              <a:t>dì</a:t>
            </a:r>
            <a:r>
              <a:rPr lang="en-US" sz="3200" b="1" dirty="0"/>
              <a:t> </a:t>
            </a:r>
            <a:r>
              <a:rPr lang="en-US" sz="3200" b="1" dirty="0" err="1"/>
              <a:t>suǒ</a:t>
            </a:r>
            <a:r>
              <a:rPr lang="en-US" sz="3200" b="1" dirty="0"/>
              <a:t> </a:t>
            </a:r>
            <a:r>
              <a:rPr lang="en-US" sz="3200" b="1" dirty="0" err="1"/>
              <a:t>yǒu</a:t>
            </a:r>
            <a:r>
              <a:rPr lang="en-US" sz="3200" b="1" dirty="0"/>
              <a:t> </a:t>
            </a:r>
            <a:r>
              <a:rPr lang="en-US" sz="3200" b="1" dirty="0" err="1"/>
              <a:t>rén</a:t>
            </a:r>
            <a:r>
              <a:rPr lang="en-US" sz="3200" b="1" dirty="0"/>
              <a:t> </a:t>
            </a:r>
            <a:r>
              <a:rPr lang="en-US" sz="3200" b="1" dirty="0" err="1"/>
              <a:t>suǒ</a:t>
            </a:r>
            <a:r>
              <a:rPr lang="en-US" sz="3200" b="1" dirty="0"/>
              <a:t> </a:t>
            </a:r>
            <a:r>
              <a:rPr lang="en-US" sz="3200" b="1" dirty="0" err="1"/>
              <a:t>zuò</a:t>
            </a:r>
            <a:r>
              <a:rPr lang="en-US" sz="3200" b="1" dirty="0"/>
              <a:t> </a:t>
            </a:r>
            <a:r>
              <a:rPr lang="en-US" sz="3200" b="1" dirty="0" err="1"/>
              <a:t>chū</a:t>
            </a:r>
            <a:r>
              <a:rPr lang="en-US" sz="3200" b="1" dirty="0"/>
              <a:t> de</a:t>
            </a:r>
            <a:r>
              <a:rPr lang="zh-CN" altLang="en-US" sz="3200" b="1" dirty="0"/>
              <a:t> </a:t>
            </a:r>
            <a:r>
              <a:rPr lang="en-US" altLang="zh-CN" sz="3200" b="1" dirty="0" err="1"/>
              <a:t>xíng</a:t>
            </a:r>
            <a:r>
              <a:rPr lang="en-US" sz="3200" b="1" dirty="0"/>
              <a:t> </a:t>
            </a:r>
            <a:r>
              <a:rPr lang="en-US" sz="3200" b="1" dirty="0" err="1"/>
              <a:t>wéi</a:t>
            </a:r>
            <a:r>
              <a:rPr lang="en-US" sz="3200" b="1" dirty="0"/>
              <a:t> </a:t>
            </a:r>
            <a:r>
              <a:rPr lang="en-US" sz="3200" b="1" dirty="0" err="1"/>
              <a:t>duì</a:t>
            </a:r>
            <a:r>
              <a:rPr lang="en-US" sz="3200" b="1" dirty="0"/>
              <a:t> </a:t>
            </a:r>
            <a:r>
              <a:rPr lang="en-US" sz="3200" b="1" dirty="0" err="1"/>
              <a:t>gāi</a:t>
            </a:r>
            <a:r>
              <a:rPr lang="en-US" sz="3200" b="1" dirty="0"/>
              <a:t> </a:t>
            </a:r>
            <a:r>
              <a:rPr lang="en-US" sz="3200" b="1" dirty="0" err="1"/>
              <a:t>tǔ</a:t>
            </a:r>
            <a:r>
              <a:rPr lang="en-US" sz="3200" b="1" dirty="0"/>
              <a:t> </a:t>
            </a:r>
            <a:r>
              <a:rPr lang="en-US" sz="3200" b="1" dirty="0" err="1"/>
              <a:t>dì</a:t>
            </a:r>
            <a:r>
              <a:rPr lang="en-US" sz="3200" b="1" dirty="0"/>
              <a:t> </a:t>
            </a:r>
            <a:r>
              <a:rPr lang="en-US" sz="3200" b="1" dirty="0" err="1"/>
              <a:t>jìn</a:t>
            </a:r>
            <a:r>
              <a:rPr lang="en-US" sz="3200" b="1" dirty="0"/>
              <a:t> </a:t>
            </a:r>
            <a:r>
              <a:rPr lang="en-US" sz="3200" b="1" dirty="0" err="1"/>
              <a:t>rù</a:t>
            </a:r>
            <a:r>
              <a:rPr lang="en-US" sz="3200" b="1" dirty="0"/>
              <a:t> </a:t>
            </a:r>
            <a:r>
              <a:rPr lang="en-US" sz="3200" b="1" dirty="0" err="1"/>
              <a:t>zhě</a:t>
            </a:r>
            <a:r>
              <a:rPr lang="en-US" sz="3200" b="1" dirty="0"/>
              <a:t> </a:t>
            </a:r>
            <a:r>
              <a:rPr lang="en-US" sz="3200" b="1" dirty="0" err="1"/>
              <a:t>chǎn</a:t>
            </a:r>
            <a:r>
              <a:rPr lang="en-US" sz="3200" b="1" dirty="0"/>
              <a:t> </a:t>
            </a:r>
            <a:r>
              <a:rPr lang="en-US" sz="3200" b="1" dirty="0" err="1"/>
              <a:t>shēng</a:t>
            </a:r>
            <a:r>
              <a:rPr lang="en-US" sz="3200" b="1" dirty="0"/>
              <a:t> </a:t>
            </a:r>
            <a:r>
              <a:rPr lang="en-US" sz="3200" b="1" dirty="0" err="1"/>
              <a:t>wēi</a:t>
            </a:r>
            <a:r>
              <a:rPr lang="en-US" sz="3200" b="1" dirty="0"/>
              <a:t> </a:t>
            </a:r>
            <a:r>
              <a:rPr lang="en-US" sz="3200" b="1" dirty="0" err="1"/>
              <a:t>xiǎn</a:t>
            </a:r>
            <a:r>
              <a:rPr lang="en-US" sz="3200" b="1" dirty="0"/>
              <a:t> </a:t>
            </a:r>
          </a:p>
        </p:txBody>
      </p:sp>
      <p:sp>
        <p:nvSpPr>
          <p:cNvPr id="154628" name="Slide Number Placeholder 3"/>
          <p:cNvSpPr>
            <a:spLocks noGrp="1"/>
          </p:cNvSpPr>
          <p:nvPr>
            <p:ph type="sldNum" sz="quarter" idx="5"/>
          </p:nvPr>
        </p:nvSpPr>
        <p:spPr>
          <a:noFill/>
        </p:spPr>
        <p:txBody>
          <a:bodyPr/>
          <a:lstStyle/>
          <a:p>
            <a:fld id="{74516FA0-9F8B-4F82-8427-0401FDC3028A}" type="slidenum">
              <a:rPr lang="en-US"/>
              <a:pPr/>
              <a:t>49</a:t>
            </a:fld>
            <a:endParaRPr lang="en-US"/>
          </a:p>
        </p:txBody>
      </p:sp>
    </p:spTree>
    <p:extLst>
      <p:ext uri="{BB962C8B-B14F-4D97-AF65-F5344CB8AC3E}">
        <p14:creationId xmlns:p14="http://schemas.microsoft.com/office/powerpoint/2010/main" val="2699187988"/>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626" name="Slide Image Placeholder 1"/>
          <p:cNvSpPr>
            <a:spLocks noGrp="1" noRot="1" noChangeAspect="1" noTextEdit="1"/>
          </p:cNvSpPr>
          <p:nvPr>
            <p:ph type="sldImg"/>
          </p:nvPr>
        </p:nvSpPr>
        <p:spPr>
          <a:ln/>
        </p:spPr>
      </p:sp>
      <p:sp>
        <p:nvSpPr>
          <p:cNvPr id="154627" name="Notes Placeholder 2"/>
          <p:cNvSpPr>
            <a:spLocks noGrp="1"/>
          </p:cNvSpPr>
          <p:nvPr>
            <p:ph type="body" idx="1"/>
          </p:nvPr>
        </p:nvSpPr>
        <p:spPr>
          <a:noFill/>
          <a:ln/>
        </p:spPr>
        <p:txBody>
          <a:bodyPr/>
          <a:lstStyle/>
          <a:p>
            <a:r>
              <a:rPr lang="zh-CN" altLang="en-US" sz="3200" b="1" dirty="0">
                <a:solidFill>
                  <a:srgbClr val="DBBD71"/>
                </a:solidFill>
                <a:latin typeface="Calibri" charset="0"/>
              </a:rPr>
              <a:t>土地所有人的一般义务</a:t>
            </a:r>
            <a:endParaRPr lang="en-US" altLang="zh-CN" sz="3200" b="1" dirty="0">
              <a:solidFill>
                <a:srgbClr val="DBBD71"/>
              </a:solidFill>
              <a:latin typeface="Calibri" charset="0"/>
            </a:endParaRPr>
          </a:p>
          <a:p>
            <a:r>
              <a:rPr lang="en-US" sz="3200" b="1" dirty="0" err="1"/>
              <a:t>tǔ</a:t>
            </a:r>
            <a:r>
              <a:rPr lang="en-US" sz="3200" b="1" dirty="0"/>
              <a:t> </a:t>
            </a:r>
            <a:r>
              <a:rPr lang="en-US" sz="3200" b="1" dirty="0" err="1"/>
              <a:t>dì</a:t>
            </a:r>
            <a:r>
              <a:rPr lang="en-US" sz="3200" b="1" dirty="0"/>
              <a:t> </a:t>
            </a:r>
            <a:r>
              <a:rPr lang="en-US" sz="3200" b="1" dirty="0" err="1"/>
              <a:t>suǒ</a:t>
            </a:r>
            <a:r>
              <a:rPr lang="en-US" sz="3200" b="1" dirty="0"/>
              <a:t> </a:t>
            </a:r>
            <a:r>
              <a:rPr lang="en-US" sz="3200" b="1" dirty="0" err="1"/>
              <a:t>yǒu</a:t>
            </a:r>
            <a:r>
              <a:rPr lang="en-US" sz="3200" b="1" dirty="0"/>
              <a:t> </a:t>
            </a:r>
            <a:r>
              <a:rPr lang="en-US" sz="3200" b="1" dirty="0" err="1"/>
              <a:t>rén</a:t>
            </a:r>
            <a:r>
              <a:rPr lang="en-US" sz="3200" b="1" dirty="0"/>
              <a:t> de </a:t>
            </a:r>
            <a:r>
              <a:rPr lang="en-US" sz="3200" b="1" dirty="0" err="1"/>
              <a:t>yī</a:t>
            </a:r>
            <a:r>
              <a:rPr lang="en-US" sz="3200" b="1" dirty="0"/>
              <a:t> </a:t>
            </a:r>
            <a:r>
              <a:rPr lang="en-US" sz="3200" b="1" dirty="0" err="1"/>
              <a:t>bān</a:t>
            </a:r>
            <a:r>
              <a:rPr lang="en-US" sz="3200" b="1" dirty="0"/>
              <a:t> </a:t>
            </a:r>
            <a:r>
              <a:rPr lang="en-US" sz="3200" b="1" dirty="0" err="1"/>
              <a:t>yì</a:t>
            </a:r>
            <a:r>
              <a:rPr lang="en-US" sz="3200" b="1" dirty="0"/>
              <a:t> </a:t>
            </a:r>
            <a:r>
              <a:rPr lang="en-US" sz="3200" b="1" dirty="0" err="1"/>
              <a:t>wù</a:t>
            </a:r>
            <a:endParaRPr lang="en-US" sz="3200" b="1" dirty="0"/>
          </a:p>
          <a:p>
            <a:endParaRPr lang="en-US" sz="3200" b="1" dirty="0"/>
          </a:p>
          <a:p>
            <a:r>
              <a:rPr lang="ja-JP" altLang="en-US" sz="3200" b="1" dirty="0">
                <a:solidFill>
                  <a:srgbClr val="FFFFFF"/>
                </a:solidFill>
                <a:latin typeface="SimSun" charset="0"/>
                <a:sym typeface="Wingdings" charset="0"/>
              </a:rPr>
              <a:t>在第</a:t>
            </a:r>
            <a:r>
              <a:rPr lang="en-US" altLang="zh-CN" sz="3200" b="1" dirty="0">
                <a:latin typeface="Calibri" charset="0"/>
              </a:rPr>
              <a:t>52</a:t>
            </a:r>
            <a:r>
              <a:rPr lang="zh-CN" altLang="en-US" sz="3200" b="1" dirty="0">
                <a:latin typeface="SimSun" charset="0"/>
              </a:rPr>
              <a:t>条的条件下，</a:t>
            </a:r>
            <a:r>
              <a:rPr lang="en-US" altLang="zh-CN" sz="3200" b="1" dirty="0" err="1">
                <a:latin typeface="SimSun" charset="0"/>
              </a:rPr>
              <a:t>zài</a:t>
            </a:r>
            <a:r>
              <a:rPr lang="en-US" altLang="zh-CN" sz="3200" b="1" dirty="0">
                <a:latin typeface="SimSun" charset="0"/>
              </a:rPr>
              <a:t> </a:t>
            </a:r>
            <a:r>
              <a:rPr lang="en-US" altLang="zh-CN" sz="3200" b="1" dirty="0" err="1">
                <a:latin typeface="SimSun" charset="0"/>
              </a:rPr>
              <a:t>dì</a:t>
            </a:r>
            <a:r>
              <a:rPr lang="en-US" altLang="zh-CN" sz="3200" b="1" dirty="0">
                <a:latin typeface="SimSun" charset="0"/>
              </a:rPr>
              <a:t> </a:t>
            </a:r>
            <a:r>
              <a:rPr lang="en-US" altLang="zh-CN" sz="3200" b="1" dirty="0" err="1">
                <a:latin typeface="SimSun" charset="0"/>
              </a:rPr>
              <a:t>wǔ</a:t>
            </a:r>
            <a:r>
              <a:rPr lang="en-US" altLang="zh-CN" sz="3200" b="1" dirty="0">
                <a:latin typeface="SimSun" charset="0"/>
              </a:rPr>
              <a:t> </a:t>
            </a:r>
            <a:r>
              <a:rPr lang="en-US" altLang="zh-CN" sz="3200" b="1" dirty="0" err="1">
                <a:latin typeface="SimSun" charset="0"/>
              </a:rPr>
              <a:t>shí</a:t>
            </a:r>
            <a:r>
              <a:rPr lang="en-US" altLang="zh-CN" sz="3200" b="1" dirty="0">
                <a:latin typeface="SimSun" charset="0"/>
              </a:rPr>
              <a:t> </a:t>
            </a:r>
            <a:r>
              <a:rPr lang="en-US" altLang="zh-CN" sz="3200" b="1" dirty="0" err="1">
                <a:latin typeface="SimSun" charset="0"/>
              </a:rPr>
              <a:t>èr</a:t>
            </a:r>
            <a:r>
              <a:rPr lang="en-US" altLang="zh-CN" sz="3200" b="1" dirty="0">
                <a:latin typeface="SimSun" charset="0"/>
              </a:rPr>
              <a:t> </a:t>
            </a:r>
            <a:r>
              <a:rPr lang="en-US" altLang="zh-CN" sz="3200" b="1" dirty="0" err="1">
                <a:latin typeface="SimSun" charset="0"/>
              </a:rPr>
              <a:t>tiáo</a:t>
            </a:r>
            <a:r>
              <a:rPr lang="en-US" altLang="zh-CN" sz="3200" b="1" dirty="0">
                <a:latin typeface="SimSun" charset="0"/>
              </a:rPr>
              <a:t> de </a:t>
            </a:r>
            <a:r>
              <a:rPr lang="en-US" altLang="zh-CN" sz="3200" b="1" dirty="0" err="1">
                <a:latin typeface="SimSun" charset="0"/>
              </a:rPr>
              <a:t>tiáo</a:t>
            </a:r>
            <a:r>
              <a:rPr lang="en-US" altLang="zh-CN" sz="3200" b="1" dirty="0">
                <a:latin typeface="SimSun" charset="0"/>
              </a:rPr>
              <a:t> </a:t>
            </a:r>
            <a:r>
              <a:rPr lang="en-US" altLang="zh-CN" sz="3200" b="1" dirty="0" err="1">
                <a:latin typeface="SimSun" charset="0"/>
              </a:rPr>
              <a:t>jiàn</a:t>
            </a:r>
            <a:r>
              <a:rPr lang="en-US" altLang="zh-CN" sz="3200" b="1" dirty="0">
                <a:latin typeface="SimSun" charset="0"/>
              </a:rPr>
              <a:t> </a:t>
            </a:r>
            <a:r>
              <a:rPr lang="en-US" altLang="zh-CN" sz="3200" b="1" dirty="0" err="1">
                <a:latin typeface="SimSun" charset="0"/>
              </a:rPr>
              <a:t>xià</a:t>
            </a:r>
            <a:r>
              <a:rPr lang="en-US" altLang="zh-CN" sz="3200" b="1" dirty="0">
                <a:latin typeface="SimSun" charset="0"/>
              </a:rPr>
              <a:t> </a:t>
            </a:r>
            <a:r>
              <a:rPr lang="zh-CN" altLang="en-US" sz="3200" b="1" dirty="0">
                <a:latin typeface="SimSun" charset="0"/>
              </a:rPr>
              <a:t>，</a:t>
            </a:r>
            <a:endParaRPr lang="en-US" altLang="zh-CN" sz="3200" b="1" dirty="0">
              <a:latin typeface="SimSun" charset="0"/>
            </a:endParaRPr>
          </a:p>
          <a:p>
            <a:endParaRPr lang="en-US" altLang="zh-CN" sz="3200" b="1" dirty="0">
              <a:latin typeface="SimSun" charset="0"/>
            </a:endParaRPr>
          </a:p>
          <a:p>
            <a:pPr defTabSz="924572">
              <a:defRPr/>
            </a:pPr>
            <a:r>
              <a:rPr lang="zh-CN" altLang="en-US" sz="3200" b="1" dirty="0">
                <a:latin typeface="SimSun" charset="0"/>
              </a:rPr>
              <a:t>一位土地所有人对该土地的进入者应按以下所述有合理注意义务：</a:t>
            </a:r>
            <a:endParaRPr lang="en-US" altLang="zh-CN" sz="3200" b="1" dirty="0">
              <a:latin typeface="SimSun" charset="0"/>
            </a:endParaRPr>
          </a:p>
          <a:p>
            <a:r>
              <a:rPr lang="en-US" altLang="zh-CN" sz="3200" b="1" dirty="0" err="1">
                <a:latin typeface="SimSun" charset="0"/>
              </a:rPr>
              <a:t>yí</a:t>
            </a:r>
            <a:r>
              <a:rPr lang="en-US" altLang="zh-CN" sz="3200" b="1" dirty="0">
                <a:latin typeface="SimSun" charset="0"/>
              </a:rPr>
              <a:t> </a:t>
            </a:r>
            <a:r>
              <a:rPr lang="en-US" altLang="zh-CN" sz="3200" b="1" dirty="0" err="1">
                <a:latin typeface="SimSun" charset="0"/>
              </a:rPr>
              <a:t>wèi</a:t>
            </a:r>
            <a:r>
              <a:rPr lang="en-US" altLang="zh-CN" sz="3200" b="1" dirty="0">
                <a:latin typeface="SimSun" charset="0"/>
              </a:rPr>
              <a:t> </a:t>
            </a:r>
            <a:r>
              <a:rPr lang="en-US" altLang="zh-CN" sz="3200" b="1" dirty="0" err="1">
                <a:latin typeface="SimSun" charset="0"/>
              </a:rPr>
              <a:t>tǔ</a:t>
            </a:r>
            <a:r>
              <a:rPr lang="en-US" altLang="zh-CN" sz="3200" b="1" dirty="0">
                <a:latin typeface="SimSun" charset="0"/>
              </a:rPr>
              <a:t> </a:t>
            </a:r>
            <a:r>
              <a:rPr lang="en-US" altLang="zh-CN" sz="3200" b="1" dirty="0" err="1">
                <a:latin typeface="SimSun" charset="0"/>
              </a:rPr>
              <a:t>dì</a:t>
            </a:r>
            <a:r>
              <a:rPr lang="en-US" altLang="zh-CN" sz="3200" b="1" dirty="0">
                <a:latin typeface="SimSun" charset="0"/>
              </a:rPr>
              <a:t> </a:t>
            </a:r>
            <a:r>
              <a:rPr lang="en-US" altLang="zh-CN" sz="3200" b="1" dirty="0" err="1">
                <a:latin typeface="SimSun" charset="0"/>
              </a:rPr>
              <a:t>suǒ</a:t>
            </a:r>
            <a:r>
              <a:rPr lang="en-US" altLang="zh-CN" sz="3200" b="1" dirty="0">
                <a:latin typeface="SimSun" charset="0"/>
              </a:rPr>
              <a:t> </a:t>
            </a:r>
            <a:r>
              <a:rPr lang="en-US" altLang="zh-CN" sz="3200" b="1" dirty="0" err="1">
                <a:latin typeface="SimSun" charset="0"/>
              </a:rPr>
              <a:t>yǒu</a:t>
            </a:r>
            <a:r>
              <a:rPr lang="en-US" altLang="zh-CN" sz="3200" b="1" dirty="0">
                <a:latin typeface="SimSun" charset="0"/>
              </a:rPr>
              <a:t> </a:t>
            </a:r>
            <a:r>
              <a:rPr lang="en-US" altLang="zh-CN" sz="3200" b="1" dirty="0" err="1">
                <a:latin typeface="SimSun" charset="0"/>
              </a:rPr>
              <a:t>rén</a:t>
            </a:r>
            <a:r>
              <a:rPr lang="en-US" altLang="zh-CN" sz="3200" b="1" dirty="0">
                <a:latin typeface="SimSun" charset="0"/>
              </a:rPr>
              <a:t> </a:t>
            </a:r>
            <a:r>
              <a:rPr lang="en-US" altLang="zh-CN" sz="3200" b="1" dirty="0" err="1">
                <a:latin typeface="SimSun" charset="0"/>
              </a:rPr>
              <a:t>duì</a:t>
            </a:r>
            <a:r>
              <a:rPr lang="en-US" altLang="zh-CN" sz="3200" b="1" dirty="0">
                <a:latin typeface="SimSun" charset="0"/>
              </a:rPr>
              <a:t> </a:t>
            </a:r>
            <a:r>
              <a:rPr lang="en-US" altLang="zh-CN" sz="3200" b="1" dirty="0" err="1">
                <a:latin typeface="SimSun" charset="0"/>
              </a:rPr>
              <a:t>gāi</a:t>
            </a:r>
            <a:r>
              <a:rPr lang="en-US" altLang="zh-CN" sz="3200" b="1" dirty="0">
                <a:latin typeface="SimSun" charset="0"/>
              </a:rPr>
              <a:t> </a:t>
            </a:r>
            <a:r>
              <a:rPr lang="en-US" altLang="zh-CN" sz="3200" b="1" dirty="0" err="1">
                <a:latin typeface="SimSun" charset="0"/>
              </a:rPr>
              <a:t>tǔ</a:t>
            </a:r>
            <a:r>
              <a:rPr lang="en-US" altLang="zh-CN" sz="3200" b="1" dirty="0">
                <a:latin typeface="SimSun" charset="0"/>
              </a:rPr>
              <a:t> </a:t>
            </a:r>
            <a:r>
              <a:rPr lang="en-US" altLang="zh-CN" sz="3200" b="1" dirty="0" err="1">
                <a:latin typeface="SimSun" charset="0"/>
              </a:rPr>
              <a:t>dì</a:t>
            </a:r>
            <a:r>
              <a:rPr lang="en-US" altLang="zh-CN" sz="3200" b="1" dirty="0">
                <a:latin typeface="SimSun" charset="0"/>
              </a:rPr>
              <a:t> de </a:t>
            </a:r>
            <a:r>
              <a:rPr lang="en-US" altLang="zh-CN" sz="3200" b="1" dirty="0" err="1">
                <a:latin typeface="SimSun" charset="0"/>
              </a:rPr>
              <a:t>jìn</a:t>
            </a:r>
            <a:r>
              <a:rPr lang="en-US" altLang="zh-CN" sz="3200" b="1" dirty="0">
                <a:latin typeface="SimSun" charset="0"/>
              </a:rPr>
              <a:t> </a:t>
            </a:r>
            <a:r>
              <a:rPr lang="en-US" altLang="zh-CN" sz="3200" b="1" dirty="0" err="1">
                <a:latin typeface="SimSun" charset="0"/>
              </a:rPr>
              <a:t>rù</a:t>
            </a:r>
            <a:r>
              <a:rPr lang="en-US" altLang="zh-CN" sz="3200" b="1" dirty="0">
                <a:latin typeface="SimSun" charset="0"/>
              </a:rPr>
              <a:t> </a:t>
            </a:r>
            <a:r>
              <a:rPr lang="en-US" altLang="zh-CN" sz="3200" b="1" dirty="0" err="1">
                <a:latin typeface="SimSun" charset="0"/>
              </a:rPr>
              <a:t>zhě</a:t>
            </a:r>
            <a:r>
              <a:rPr lang="en-US" altLang="zh-CN" sz="3200" b="1" dirty="0">
                <a:latin typeface="SimSun" charset="0"/>
              </a:rPr>
              <a:t> </a:t>
            </a:r>
            <a:r>
              <a:rPr lang="en-US" altLang="zh-CN" sz="3200" b="1" dirty="0" err="1">
                <a:latin typeface="SimSun" charset="0"/>
              </a:rPr>
              <a:t>yīng</a:t>
            </a:r>
            <a:r>
              <a:rPr lang="en-US" altLang="zh-CN" sz="3200" b="1" dirty="0">
                <a:latin typeface="SimSun" charset="0"/>
              </a:rPr>
              <a:t> </a:t>
            </a:r>
            <a:r>
              <a:rPr lang="en-US" altLang="zh-CN" sz="3200" b="1" dirty="0" err="1">
                <a:latin typeface="SimSun" charset="0"/>
              </a:rPr>
              <a:t>àn</a:t>
            </a:r>
            <a:r>
              <a:rPr lang="en-US" altLang="zh-CN" sz="3200" b="1" dirty="0">
                <a:latin typeface="SimSun" charset="0"/>
              </a:rPr>
              <a:t> </a:t>
            </a:r>
            <a:r>
              <a:rPr lang="en-US" altLang="zh-CN" sz="3200" b="1" dirty="0" err="1">
                <a:latin typeface="SimSun" charset="0"/>
              </a:rPr>
              <a:t>yǐ</a:t>
            </a:r>
            <a:r>
              <a:rPr lang="en-US" altLang="zh-CN" sz="3200" b="1" dirty="0">
                <a:latin typeface="SimSun" charset="0"/>
              </a:rPr>
              <a:t> </a:t>
            </a:r>
            <a:r>
              <a:rPr lang="en-US" altLang="zh-CN" sz="3200" b="1" dirty="0" err="1">
                <a:latin typeface="SimSun" charset="0"/>
              </a:rPr>
              <a:t>xià</a:t>
            </a:r>
            <a:r>
              <a:rPr lang="en-US" altLang="zh-CN" sz="3200" b="1" dirty="0">
                <a:latin typeface="SimSun" charset="0"/>
              </a:rPr>
              <a:t> </a:t>
            </a:r>
            <a:r>
              <a:rPr lang="en-US" altLang="zh-CN" sz="3200" b="1" dirty="0" err="1">
                <a:latin typeface="SimSun" charset="0"/>
              </a:rPr>
              <a:t>suǒ</a:t>
            </a:r>
            <a:r>
              <a:rPr lang="en-US" altLang="zh-CN" sz="3200" b="1" dirty="0">
                <a:latin typeface="SimSun" charset="0"/>
              </a:rPr>
              <a:t> </a:t>
            </a:r>
            <a:r>
              <a:rPr lang="en-US" altLang="zh-CN" sz="3200" b="1" dirty="0" err="1">
                <a:latin typeface="SimSun" charset="0"/>
              </a:rPr>
              <a:t>shù</a:t>
            </a:r>
            <a:r>
              <a:rPr lang="en-US" altLang="zh-CN" sz="3200" b="1" dirty="0">
                <a:latin typeface="SimSun" charset="0"/>
              </a:rPr>
              <a:t> </a:t>
            </a:r>
            <a:r>
              <a:rPr lang="en-US" altLang="zh-CN" sz="3200" b="1" dirty="0" err="1">
                <a:latin typeface="SimSun" charset="0"/>
              </a:rPr>
              <a:t>yǒu</a:t>
            </a:r>
            <a:r>
              <a:rPr lang="en-US" altLang="zh-CN" sz="3200" b="1" dirty="0">
                <a:latin typeface="SimSun" charset="0"/>
              </a:rPr>
              <a:t> </a:t>
            </a:r>
            <a:r>
              <a:rPr lang="en-US" altLang="zh-CN" sz="3200" b="1" dirty="0" err="1">
                <a:latin typeface="SimSun" charset="0"/>
              </a:rPr>
              <a:t>hé</a:t>
            </a:r>
            <a:r>
              <a:rPr lang="en-US" altLang="zh-CN" sz="3200" b="1" dirty="0">
                <a:latin typeface="SimSun" charset="0"/>
              </a:rPr>
              <a:t> </a:t>
            </a:r>
            <a:r>
              <a:rPr lang="en-US" altLang="zh-CN" sz="3200" b="1" dirty="0" err="1">
                <a:latin typeface="SimSun" charset="0"/>
              </a:rPr>
              <a:t>lǐ</a:t>
            </a:r>
            <a:r>
              <a:rPr lang="en-US" altLang="zh-CN" sz="3200" b="1" dirty="0">
                <a:latin typeface="SimSun" charset="0"/>
              </a:rPr>
              <a:t> </a:t>
            </a:r>
            <a:r>
              <a:rPr lang="en-US" altLang="zh-CN" sz="3200" b="1" dirty="0" err="1">
                <a:latin typeface="SimSun" charset="0"/>
              </a:rPr>
              <a:t>zhù</a:t>
            </a:r>
            <a:r>
              <a:rPr lang="en-US" altLang="zh-CN" sz="3200" b="1" dirty="0">
                <a:latin typeface="SimSun" charset="0"/>
              </a:rPr>
              <a:t> </a:t>
            </a:r>
            <a:r>
              <a:rPr lang="en-US" altLang="zh-CN" sz="3200" b="1" dirty="0" err="1">
                <a:latin typeface="SimSun" charset="0"/>
              </a:rPr>
              <a:t>yì</a:t>
            </a:r>
            <a:r>
              <a:rPr lang="en-US" altLang="zh-CN" sz="3200" b="1" dirty="0">
                <a:latin typeface="SimSun" charset="0"/>
              </a:rPr>
              <a:t> </a:t>
            </a:r>
            <a:r>
              <a:rPr lang="en-US" altLang="zh-CN" sz="3200" b="1" dirty="0" err="1">
                <a:latin typeface="SimSun" charset="0"/>
              </a:rPr>
              <a:t>yì</a:t>
            </a:r>
            <a:r>
              <a:rPr lang="en-US" altLang="zh-CN" sz="3200" b="1" dirty="0">
                <a:latin typeface="SimSun" charset="0"/>
              </a:rPr>
              <a:t> </a:t>
            </a:r>
            <a:r>
              <a:rPr lang="en-US" altLang="zh-CN" sz="3200" b="1" dirty="0" err="1">
                <a:latin typeface="SimSun" charset="0"/>
              </a:rPr>
              <a:t>wù</a:t>
            </a:r>
            <a:r>
              <a:rPr lang="en-US" altLang="zh-CN" sz="3200" b="1" dirty="0">
                <a:latin typeface="SimSun" charset="0"/>
              </a:rPr>
              <a:t> </a:t>
            </a:r>
            <a:r>
              <a:rPr lang="zh-CN" altLang="en-US" sz="3200" b="1" dirty="0">
                <a:latin typeface="SimSun" charset="0"/>
              </a:rPr>
              <a:t>：</a:t>
            </a:r>
            <a:endParaRPr lang="en-US" altLang="zh-CN" sz="3200" b="1" dirty="0">
              <a:latin typeface="SimSun" charset="0"/>
            </a:endParaRPr>
          </a:p>
          <a:p>
            <a:endParaRPr lang="en-US" altLang="zh-CN" sz="3200" b="1" dirty="0">
              <a:latin typeface="SimSun" charset="0"/>
            </a:endParaRPr>
          </a:p>
          <a:p>
            <a:pPr defTabSz="924572">
              <a:defRPr/>
            </a:pPr>
            <a:r>
              <a:rPr lang="zh-CN" altLang="en-US" sz="3200" b="1" dirty="0">
                <a:latin typeface="SimSun" charset="0"/>
              </a:rPr>
              <a:t>由土地所有人所作出的行为对该土地进入者产生危险</a:t>
            </a:r>
            <a:endParaRPr lang="en-US" altLang="zh-CN" sz="3200" b="1" dirty="0">
              <a:latin typeface="SimSun" charset="0"/>
            </a:endParaRPr>
          </a:p>
          <a:p>
            <a:pPr defTabSz="924572">
              <a:defRPr/>
            </a:pPr>
            <a:r>
              <a:rPr lang="en-US" sz="3200" b="1" dirty="0" err="1"/>
              <a:t>yóu</a:t>
            </a:r>
            <a:r>
              <a:rPr lang="en-US" sz="3200" b="1" dirty="0"/>
              <a:t> </a:t>
            </a:r>
            <a:r>
              <a:rPr lang="en-US" sz="3200" b="1" dirty="0" err="1"/>
              <a:t>tǔ</a:t>
            </a:r>
            <a:r>
              <a:rPr lang="en-US" sz="3200" b="1" dirty="0"/>
              <a:t> </a:t>
            </a:r>
            <a:r>
              <a:rPr lang="en-US" sz="3200" b="1" dirty="0" err="1"/>
              <a:t>dì</a:t>
            </a:r>
            <a:r>
              <a:rPr lang="en-US" sz="3200" b="1" dirty="0"/>
              <a:t> </a:t>
            </a:r>
            <a:r>
              <a:rPr lang="en-US" sz="3200" b="1" dirty="0" err="1"/>
              <a:t>suǒ</a:t>
            </a:r>
            <a:r>
              <a:rPr lang="en-US" sz="3200" b="1" dirty="0"/>
              <a:t> </a:t>
            </a:r>
            <a:r>
              <a:rPr lang="en-US" sz="3200" b="1" dirty="0" err="1"/>
              <a:t>yǒu</a:t>
            </a:r>
            <a:r>
              <a:rPr lang="en-US" sz="3200" b="1" dirty="0"/>
              <a:t> </a:t>
            </a:r>
            <a:r>
              <a:rPr lang="en-US" sz="3200" b="1" dirty="0" err="1"/>
              <a:t>rén</a:t>
            </a:r>
            <a:r>
              <a:rPr lang="en-US" sz="3200" b="1" dirty="0"/>
              <a:t> </a:t>
            </a:r>
            <a:r>
              <a:rPr lang="en-US" sz="3200" b="1" dirty="0" err="1"/>
              <a:t>suǒ</a:t>
            </a:r>
            <a:r>
              <a:rPr lang="en-US" sz="3200" b="1" dirty="0"/>
              <a:t> </a:t>
            </a:r>
            <a:r>
              <a:rPr lang="en-US" sz="3200" b="1" dirty="0" err="1"/>
              <a:t>zuò</a:t>
            </a:r>
            <a:r>
              <a:rPr lang="en-US" sz="3200" b="1" dirty="0"/>
              <a:t> </a:t>
            </a:r>
            <a:r>
              <a:rPr lang="en-US" sz="3200" b="1" dirty="0" err="1"/>
              <a:t>chū</a:t>
            </a:r>
            <a:r>
              <a:rPr lang="en-US" sz="3200" b="1" dirty="0"/>
              <a:t> de</a:t>
            </a:r>
            <a:r>
              <a:rPr lang="zh-CN" altLang="en-US" sz="3200" b="1" dirty="0"/>
              <a:t> </a:t>
            </a:r>
            <a:r>
              <a:rPr lang="en-US" altLang="zh-CN" sz="3200" b="1" dirty="0" err="1"/>
              <a:t>xíng</a:t>
            </a:r>
            <a:r>
              <a:rPr lang="en-US" sz="3200" b="1" dirty="0"/>
              <a:t> </a:t>
            </a:r>
            <a:r>
              <a:rPr lang="en-US" sz="3200" b="1" dirty="0" err="1"/>
              <a:t>wéi</a:t>
            </a:r>
            <a:r>
              <a:rPr lang="en-US" sz="3200" b="1" dirty="0"/>
              <a:t> </a:t>
            </a:r>
            <a:r>
              <a:rPr lang="en-US" sz="3200" b="1" dirty="0" err="1"/>
              <a:t>duì</a:t>
            </a:r>
            <a:r>
              <a:rPr lang="en-US" sz="3200" b="1" dirty="0"/>
              <a:t> </a:t>
            </a:r>
            <a:r>
              <a:rPr lang="en-US" sz="3200" b="1" dirty="0" err="1"/>
              <a:t>gāi</a:t>
            </a:r>
            <a:r>
              <a:rPr lang="en-US" sz="3200" b="1" dirty="0"/>
              <a:t> </a:t>
            </a:r>
            <a:r>
              <a:rPr lang="en-US" sz="3200" b="1" dirty="0" err="1"/>
              <a:t>tǔ</a:t>
            </a:r>
            <a:r>
              <a:rPr lang="en-US" sz="3200" b="1" dirty="0"/>
              <a:t> </a:t>
            </a:r>
            <a:r>
              <a:rPr lang="en-US" sz="3200" b="1" dirty="0" err="1"/>
              <a:t>dì</a:t>
            </a:r>
            <a:r>
              <a:rPr lang="en-US" sz="3200" b="1" dirty="0"/>
              <a:t> </a:t>
            </a:r>
            <a:r>
              <a:rPr lang="en-US" sz="3200" b="1" dirty="0" err="1"/>
              <a:t>jìn</a:t>
            </a:r>
            <a:r>
              <a:rPr lang="en-US" sz="3200" b="1" dirty="0"/>
              <a:t> </a:t>
            </a:r>
            <a:r>
              <a:rPr lang="en-US" sz="3200" b="1" dirty="0" err="1"/>
              <a:t>rù</a:t>
            </a:r>
            <a:r>
              <a:rPr lang="en-US" sz="3200" b="1" dirty="0"/>
              <a:t> </a:t>
            </a:r>
            <a:r>
              <a:rPr lang="en-US" sz="3200" b="1" dirty="0" err="1"/>
              <a:t>zhě</a:t>
            </a:r>
            <a:r>
              <a:rPr lang="en-US" sz="3200" b="1" dirty="0"/>
              <a:t> </a:t>
            </a:r>
            <a:r>
              <a:rPr lang="en-US" sz="3200" b="1" dirty="0" err="1"/>
              <a:t>chǎn</a:t>
            </a:r>
            <a:r>
              <a:rPr lang="en-US" sz="3200" b="1" dirty="0"/>
              <a:t> </a:t>
            </a:r>
            <a:r>
              <a:rPr lang="en-US" sz="3200" b="1" dirty="0" err="1"/>
              <a:t>shēng</a:t>
            </a:r>
            <a:r>
              <a:rPr lang="en-US" sz="3200" b="1" dirty="0"/>
              <a:t> </a:t>
            </a:r>
            <a:r>
              <a:rPr lang="en-US" sz="3200" b="1" dirty="0" err="1"/>
              <a:t>wēi</a:t>
            </a:r>
            <a:r>
              <a:rPr lang="en-US" sz="3200" b="1" dirty="0"/>
              <a:t> </a:t>
            </a:r>
            <a:r>
              <a:rPr lang="en-US" sz="3200" b="1" dirty="0" err="1"/>
              <a:t>xiǎn</a:t>
            </a:r>
            <a:r>
              <a:rPr lang="en-US" sz="3200" b="1" dirty="0"/>
              <a:t> </a:t>
            </a:r>
          </a:p>
        </p:txBody>
      </p:sp>
      <p:sp>
        <p:nvSpPr>
          <p:cNvPr id="154628" name="Slide Number Placeholder 3"/>
          <p:cNvSpPr>
            <a:spLocks noGrp="1"/>
          </p:cNvSpPr>
          <p:nvPr>
            <p:ph type="sldNum" sz="quarter" idx="5"/>
          </p:nvPr>
        </p:nvSpPr>
        <p:spPr>
          <a:noFill/>
        </p:spPr>
        <p:txBody>
          <a:bodyPr/>
          <a:lstStyle/>
          <a:p>
            <a:fld id="{74516FA0-9F8B-4F82-8427-0401FDC3028A}" type="slidenum">
              <a:rPr lang="en-US"/>
              <a:pPr/>
              <a:t>50</a:t>
            </a:fld>
            <a:endParaRPr lang="en-US"/>
          </a:p>
        </p:txBody>
      </p:sp>
    </p:spTree>
    <p:extLst>
      <p:ext uri="{BB962C8B-B14F-4D97-AF65-F5344CB8AC3E}">
        <p14:creationId xmlns:p14="http://schemas.microsoft.com/office/powerpoint/2010/main" val="4254012301"/>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2" name="Slide Image Placeholder 1"/>
          <p:cNvSpPr>
            <a:spLocks noGrp="1" noRot="1" noChangeAspect="1" noTextEdit="1"/>
          </p:cNvSpPr>
          <p:nvPr>
            <p:ph type="sldImg"/>
          </p:nvPr>
        </p:nvSpPr>
        <p:spPr>
          <a:ln/>
        </p:spPr>
      </p:sp>
      <p:sp>
        <p:nvSpPr>
          <p:cNvPr id="158723" name="Notes Placeholder 2"/>
          <p:cNvSpPr>
            <a:spLocks noGrp="1"/>
          </p:cNvSpPr>
          <p:nvPr>
            <p:ph type="body" idx="1"/>
          </p:nvPr>
        </p:nvSpPr>
        <p:spPr>
          <a:noFill/>
          <a:ln/>
        </p:spPr>
        <p:txBody>
          <a:bodyPr/>
          <a:lstStyle/>
          <a:p>
            <a:r>
              <a:rPr lang="zh-CN" altLang="en-US" sz="3200" b="1" dirty="0">
                <a:solidFill>
                  <a:srgbClr val="DBBD71"/>
                </a:solidFill>
                <a:latin typeface="SimSun" charset="0"/>
              </a:rPr>
              <a:t>对公然闯入者的义务</a:t>
            </a:r>
            <a:endParaRPr lang="en-US" altLang="zh-CN" sz="3200" b="1" dirty="0">
              <a:solidFill>
                <a:srgbClr val="DBBD71"/>
              </a:solidFill>
              <a:latin typeface="SimSun" charset="0"/>
            </a:endParaRPr>
          </a:p>
          <a:p>
            <a:r>
              <a:rPr lang="en-US" sz="3200" b="1" dirty="0" err="1"/>
              <a:t>duì</a:t>
            </a:r>
            <a:r>
              <a:rPr lang="en-US" sz="3200" b="1" dirty="0"/>
              <a:t> </a:t>
            </a:r>
            <a:r>
              <a:rPr lang="en-US" sz="3200" b="1" dirty="0" err="1"/>
              <a:t>gōng</a:t>
            </a:r>
            <a:r>
              <a:rPr lang="en-US" sz="3200" b="1" dirty="0"/>
              <a:t> </a:t>
            </a:r>
            <a:r>
              <a:rPr lang="en-US" sz="3200" b="1" dirty="0" err="1"/>
              <a:t>rán</a:t>
            </a:r>
            <a:r>
              <a:rPr lang="en-US" sz="3200" b="1" dirty="0"/>
              <a:t> </a:t>
            </a:r>
            <a:r>
              <a:rPr lang="en-US" sz="3200" b="1" dirty="0" err="1"/>
              <a:t>chuǎng</a:t>
            </a:r>
            <a:r>
              <a:rPr lang="en-US" sz="3200" b="1" dirty="0"/>
              <a:t> </a:t>
            </a:r>
            <a:r>
              <a:rPr lang="en-US" sz="3200" b="1" dirty="0" err="1"/>
              <a:t>rù</a:t>
            </a:r>
            <a:r>
              <a:rPr lang="en-US" sz="3200" b="1" dirty="0"/>
              <a:t> </a:t>
            </a:r>
            <a:r>
              <a:rPr lang="en-US" sz="3200" b="1" dirty="0" err="1"/>
              <a:t>zhě</a:t>
            </a:r>
            <a:r>
              <a:rPr lang="en-US" sz="3200" b="1" dirty="0"/>
              <a:t> de </a:t>
            </a:r>
            <a:r>
              <a:rPr lang="en-US" sz="3200" b="1" dirty="0" err="1"/>
              <a:t>yì</a:t>
            </a:r>
            <a:r>
              <a:rPr lang="en-US" sz="3200" b="1" dirty="0"/>
              <a:t> </a:t>
            </a:r>
            <a:r>
              <a:rPr lang="en-US" sz="3200" b="1" dirty="0" err="1"/>
              <a:t>wù</a:t>
            </a:r>
            <a:r>
              <a:rPr lang="en-US" sz="3200" b="1" dirty="0"/>
              <a:t> </a:t>
            </a:r>
          </a:p>
          <a:p>
            <a:endParaRPr lang="en-US" sz="3200" b="1" dirty="0"/>
          </a:p>
          <a:p>
            <a:pPr defTabSz="924572">
              <a:defRPr/>
            </a:pPr>
            <a:r>
              <a:rPr lang="zh-CN" altLang="en-US" sz="3200" b="1" dirty="0">
                <a:solidFill>
                  <a:srgbClr val="FFFFFF"/>
                </a:solidFill>
                <a:latin typeface="宋体" charset="0"/>
                <a:sym typeface="Wingdings" charset="0"/>
              </a:rPr>
              <a:t>一位土地所有者对该土地公然闯入者的唯</a:t>
            </a:r>
            <a:endParaRPr lang="en-US" sz="3200" b="1" dirty="0">
              <a:latin typeface="Calibri" charset="0"/>
            </a:endParaRPr>
          </a:p>
          <a:p>
            <a:r>
              <a:rPr lang="en-US" sz="3200" b="1" dirty="0" err="1"/>
              <a:t>yī</a:t>
            </a:r>
            <a:r>
              <a:rPr lang="en-US" sz="3200" b="1" dirty="0"/>
              <a:t> </a:t>
            </a:r>
            <a:r>
              <a:rPr lang="en-US" sz="3200" b="1" dirty="0" err="1"/>
              <a:t>wèi</a:t>
            </a:r>
            <a:r>
              <a:rPr lang="en-US" sz="3200" b="1" dirty="0"/>
              <a:t> </a:t>
            </a:r>
            <a:r>
              <a:rPr lang="en-US" sz="3200" b="1" dirty="0" err="1"/>
              <a:t>tǔ</a:t>
            </a:r>
            <a:r>
              <a:rPr lang="en-US" sz="3200" b="1" dirty="0"/>
              <a:t> </a:t>
            </a:r>
            <a:r>
              <a:rPr lang="en-US" sz="3200" b="1" dirty="0" err="1"/>
              <a:t>dì</a:t>
            </a:r>
            <a:r>
              <a:rPr lang="en-US" sz="3200" b="1" dirty="0"/>
              <a:t> </a:t>
            </a:r>
            <a:r>
              <a:rPr lang="en-US" sz="3200" b="1" dirty="0" err="1"/>
              <a:t>suǒ</a:t>
            </a:r>
            <a:r>
              <a:rPr lang="en-US" sz="3200" b="1" dirty="0"/>
              <a:t> </a:t>
            </a:r>
            <a:r>
              <a:rPr lang="en-US" sz="3200" b="1" dirty="0" err="1"/>
              <a:t>yǒu</a:t>
            </a:r>
            <a:r>
              <a:rPr lang="en-US" sz="3200" b="1" dirty="0"/>
              <a:t> </a:t>
            </a:r>
            <a:r>
              <a:rPr lang="en-US" sz="3200" b="1" dirty="0" err="1"/>
              <a:t>zhě</a:t>
            </a:r>
            <a:r>
              <a:rPr lang="en-US" sz="3200" b="1" dirty="0"/>
              <a:t> </a:t>
            </a:r>
            <a:r>
              <a:rPr lang="en-US" sz="3200" b="1" dirty="0" err="1"/>
              <a:t>duì</a:t>
            </a:r>
            <a:r>
              <a:rPr lang="en-US" sz="3200" b="1" dirty="0"/>
              <a:t> </a:t>
            </a:r>
            <a:r>
              <a:rPr lang="en-US" sz="3200" b="1" dirty="0" err="1"/>
              <a:t>gāi</a:t>
            </a:r>
            <a:r>
              <a:rPr lang="en-US" sz="3200" b="1" dirty="0"/>
              <a:t> </a:t>
            </a:r>
            <a:r>
              <a:rPr lang="en-US" sz="3200" b="1" dirty="0" err="1"/>
              <a:t>tǔ</a:t>
            </a:r>
            <a:r>
              <a:rPr lang="en-US" sz="3200" b="1" dirty="0"/>
              <a:t> </a:t>
            </a:r>
            <a:r>
              <a:rPr lang="en-US" sz="3200" b="1" dirty="0" err="1"/>
              <a:t>dì</a:t>
            </a:r>
            <a:r>
              <a:rPr lang="en-US" sz="3200" b="1" dirty="0"/>
              <a:t> </a:t>
            </a:r>
            <a:r>
              <a:rPr lang="en-US" sz="3200" b="1" dirty="0" err="1"/>
              <a:t>gōng</a:t>
            </a:r>
            <a:r>
              <a:rPr lang="en-US" sz="3200" b="1" dirty="0"/>
              <a:t> </a:t>
            </a:r>
            <a:r>
              <a:rPr lang="en-US" sz="3200" b="1" dirty="0" err="1"/>
              <a:t>rán</a:t>
            </a:r>
            <a:r>
              <a:rPr lang="en-US" sz="3200" b="1" dirty="0"/>
              <a:t> </a:t>
            </a:r>
            <a:r>
              <a:rPr lang="en-US" sz="3200" b="1" dirty="0" err="1"/>
              <a:t>chuǎng</a:t>
            </a:r>
            <a:r>
              <a:rPr lang="en-US" sz="3200" b="1" dirty="0"/>
              <a:t> </a:t>
            </a:r>
            <a:r>
              <a:rPr lang="en-US" sz="3200" b="1" dirty="0" err="1"/>
              <a:t>rù</a:t>
            </a:r>
            <a:r>
              <a:rPr lang="en-US" sz="3200" b="1" dirty="0"/>
              <a:t> </a:t>
            </a:r>
            <a:r>
              <a:rPr lang="en-US" sz="3200" b="1" dirty="0" err="1"/>
              <a:t>zhě</a:t>
            </a:r>
            <a:r>
              <a:rPr lang="en-US" sz="3200" b="1" dirty="0"/>
              <a:t> de </a:t>
            </a:r>
            <a:r>
              <a:rPr lang="en-US" sz="3200" b="1" dirty="0" err="1"/>
              <a:t>wéi</a:t>
            </a:r>
            <a:endParaRPr lang="en-US" sz="3200" b="1" dirty="0"/>
          </a:p>
          <a:p>
            <a:endParaRPr lang="en-US" sz="3200" b="1" dirty="0"/>
          </a:p>
          <a:p>
            <a:r>
              <a:rPr lang="zh-CN" altLang="en-US" sz="3200" b="1" dirty="0">
                <a:solidFill>
                  <a:srgbClr val="FFFFFF"/>
                </a:solidFill>
                <a:latin typeface="宋体" charset="0"/>
                <a:sym typeface="Wingdings" charset="0"/>
              </a:rPr>
              <a:t>一义务在于不得以蓄意的</a:t>
            </a:r>
            <a:r>
              <a:rPr lang="zh-CN" altLang="en-US" sz="3200" b="1" dirty="0">
                <a:latin typeface="宋体" charset="0"/>
              </a:rPr>
              <a:t>、</a:t>
            </a:r>
            <a:endParaRPr lang="en-US" sz="3200" b="1" dirty="0"/>
          </a:p>
          <a:p>
            <a:r>
              <a:rPr lang="en-US" sz="3200" b="1" dirty="0" err="1"/>
              <a:t>yī</a:t>
            </a:r>
            <a:r>
              <a:rPr lang="en-US" sz="3200" b="1" dirty="0"/>
              <a:t> </a:t>
            </a:r>
            <a:r>
              <a:rPr lang="en-US" sz="3200" b="1" dirty="0" err="1"/>
              <a:t>yì</a:t>
            </a:r>
            <a:r>
              <a:rPr lang="en-US" sz="3200" b="1" dirty="0"/>
              <a:t> </a:t>
            </a:r>
            <a:r>
              <a:rPr lang="en-US" sz="3200" b="1" dirty="0" err="1"/>
              <a:t>wù</a:t>
            </a:r>
            <a:r>
              <a:rPr lang="en-US" sz="3200" b="1" dirty="0"/>
              <a:t> </a:t>
            </a:r>
            <a:r>
              <a:rPr lang="en-US" sz="3200" b="1" dirty="0" err="1"/>
              <a:t>zài</a:t>
            </a:r>
            <a:r>
              <a:rPr lang="en-US" sz="3200" b="1" dirty="0"/>
              <a:t> </a:t>
            </a:r>
            <a:r>
              <a:rPr lang="en-US" sz="3200" b="1" dirty="0" err="1"/>
              <a:t>yú</a:t>
            </a:r>
            <a:r>
              <a:rPr lang="en-US" sz="3200" b="1" dirty="0"/>
              <a:t> </a:t>
            </a:r>
            <a:r>
              <a:rPr lang="en-US" sz="3200" b="1" dirty="0" err="1"/>
              <a:t>bú</a:t>
            </a:r>
            <a:r>
              <a:rPr lang="en-US" sz="3200" b="1" dirty="0"/>
              <a:t> </a:t>
            </a:r>
            <a:r>
              <a:rPr lang="en-US" sz="3200" b="1" dirty="0" err="1"/>
              <a:t>dé</a:t>
            </a:r>
            <a:r>
              <a:rPr lang="en-US" sz="3200" b="1" dirty="0"/>
              <a:t> </a:t>
            </a:r>
            <a:r>
              <a:rPr lang="en-US" sz="3200" b="1" dirty="0" err="1"/>
              <a:t>yǐ</a:t>
            </a:r>
            <a:r>
              <a:rPr lang="en-US" sz="3200" b="1" dirty="0"/>
              <a:t> </a:t>
            </a:r>
            <a:r>
              <a:rPr lang="en-US" sz="3200" b="1" dirty="0" err="1"/>
              <a:t>xù</a:t>
            </a:r>
            <a:r>
              <a:rPr lang="en-US" sz="3200" b="1" dirty="0"/>
              <a:t> </a:t>
            </a:r>
            <a:r>
              <a:rPr lang="en-US" sz="3200" b="1" dirty="0" err="1"/>
              <a:t>yì</a:t>
            </a:r>
            <a:r>
              <a:rPr lang="en-US" sz="3200" b="1" dirty="0"/>
              <a:t> de 、</a:t>
            </a:r>
          </a:p>
          <a:p>
            <a:endParaRPr lang="en-US" sz="3200" b="1" dirty="0"/>
          </a:p>
          <a:p>
            <a:endParaRPr lang="en-US" sz="3200" b="1" dirty="0"/>
          </a:p>
          <a:p>
            <a:r>
              <a:rPr lang="zh-CN" altLang="en-US" sz="3200" b="1" dirty="0">
                <a:latin typeface="Calibri" charset="0"/>
              </a:rPr>
              <a:t>故意的或恶意的行为对其造成人身伤害。</a:t>
            </a:r>
            <a:endParaRPr lang="en-US" altLang="zh-CN" sz="3200" b="1" dirty="0">
              <a:latin typeface="Calibri" charset="0"/>
            </a:endParaRPr>
          </a:p>
          <a:p>
            <a:r>
              <a:rPr lang="en-US" sz="3200" b="1" dirty="0" err="1"/>
              <a:t>gù</a:t>
            </a:r>
            <a:r>
              <a:rPr lang="en-US" sz="3200" b="1" dirty="0"/>
              <a:t> </a:t>
            </a:r>
            <a:r>
              <a:rPr lang="en-US" sz="3200" b="1" dirty="0" err="1"/>
              <a:t>yì</a:t>
            </a:r>
            <a:r>
              <a:rPr lang="en-US" sz="3200" b="1" dirty="0"/>
              <a:t> de </a:t>
            </a:r>
            <a:r>
              <a:rPr lang="en-US" sz="3200" b="1" dirty="0" err="1"/>
              <a:t>huò</a:t>
            </a:r>
            <a:r>
              <a:rPr lang="en-US" sz="3200" b="1" dirty="0"/>
              <a:t> è </a:t>
            </a:r>
            <a:r>
              <a:rPr lang="en-US" sz="3200" b="1" dirty="0" err="1"/>
              <a:t>yì</a:t>
            </a:r>
            <a:r>
              <a:rPr lang="en-US" sz="3200" b="1" dirty="0"/>
              <a:t> de </a:t>
            </a:r>
            <a:r>
              <a:rPr lang="en-US" sz="3200" b="1" dirty="0" err="1"/>
              <a:t>xíng</a:t>
            </a:r>
            <a:r>
              <a:rPr lang="en-US" sz="3200" b="1" dirty="0"/>
              <a:t> </a:t>
            </a:r>
            <a:r>
              <a:rPr lang="en-US" sz="3200" b="1" dirty="0" err="1"/>
              <a:t>wéi</a:t>
            </a:r>
            <a:r>
              <a:rPr lang="en-US" sz="3200" b="1" dirty="0"/>
              <a:t> </a:t>
            </a:r>
            <a:r>
              <a:rPr lang="en-US" sz="3200" b="1" dirty="0" err="1"/>
              <a:t>duì</a:t>
            </a:r>
            <a:r>
              <a:rPr lang="en-US" sz="3200" b="1" dirty="0"/>
              <a:t> </a:t>
            </a:r>
            <a:r>
              <a:rPr lang="en-US" sz="3200" b="1" dirty="0" err="1"/>
              <a:t>qí</a:t>
            </a:r>
            <a:r>
              <a:rPr lang="en-US" sz="3200" b="1" dirty="0"/>
              <a:t> </a:t>
            </a:r>
            <a:r>
              <a:rPr lang="en-US" sz="3200" b="1" dirty="0" err="1"/>
              <a:t>zào</a:t>
            </a:r>
            <a:r>
              <a:rPr lang="en-US" sz="3200" b="1" dirty="0"/>
              <a:t> </a:t>
            </a:r>
            <a:r>
              <a:rPr lang="en-US" sz="3200" b="1" dirty="0" err="1"/>
              <a:t>chéng</a:t>
            </a:r>
            <a:r>
              <a:rPr lang="en-US" sz="3200" b="1" dirty="0"/>
              <a:t> </a:t>
            </a:r>
            <a:r>
              <a:rPr lang="en-US" sz="3200" b="1" dirty="0" err="1"/>
              <a:t>rén</a:t>
            </a:r>
            <a:r>
              <a:rPr lang="en-US" sz="3200" b="1" dirty="0"/>
              <a:t> </a:t>
            </a:r>
            <a:r>
              <a:rPr lang="en-US" sz="3200" b="1" dirty="0" err="1"/>
              <a:t>shēn</a:t>
            </a:r>
            <a:r>
              <a:rPr lang="en-US" sz="3200" b="1" dirty="0"/>
              <a:t> </a:t>
            </a:r>
            <a:r>
              <a:rPr lang="en-US" sz="3200" b="1" dirty="0" err="1"/>
              <a:t>shāng</a:t>
            </a:r>
            <a:r>
              <a:rPr lang="en-US" sz="3200" b="1" dirty="0"/>
              <a:t> </a:t>
            </a:r>
            <a:r>
              <a:rPr lang="en-US" sz="3200" b="1" dirty="0" err="1"/>
              <a:t>hài</a:t>
            </a:r>
            <a:r>
              <a:rPr lang="en-US" sz="3200" b="1" dirty="0"/>
              <a:t> 。</a:t>
            </a:r>
          </a:p>
        </p:txBody>
      </p:sp>
      <p:sp>
        <p:nvSpPr>
          <p:cNvPr id="158724" name="Slide Number Placeholder 3"/>
          <p:cNvSpPr>
            <a:spLocks noGrp="1"/>
          </p:cNvSpPr>
          <p:nvPr>
            <p:ph type="sldNum" sz="quarter" idx="5"/>
          </p:nvPr>
        </p:nvSpPr>
        <p:spPr>
          <a:noFill/>
        </p:spPr>
        <p:txBody>
          <a:bodyPr/>
          <a:lstStyle/>
          <a:p>
            <a:fld id="{F27F5DC0-609E-4C5D-9D68-14A63D5679C2}" type="slidenum">
              <a:rPr lang="en-US"/>
              <a:pPr/>
              <a:t>51</a:t>
            </a:fld>
            <a:endParaRPr lang="en-US"/>
          </a:p>
        </p:txBody>
      </p:sp>
    </p:spTree>
    <p:extLst>
      <p:ext uri="{BB962C8B-B14F-4D97-AF65-F5344CB8AC3E}">
        <p14:creationId xmlns:p14="http://schemas.microsoft.com/office/powerpoint/2010/main" val="25229785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zh-CN" altLang="en-US" sz="3200" b="1" dirty="0"/>
              <a:t>故意</a:t>
            </a:r>
            <a:endParaRPr lang="en-US" altLang="zh-CN" sz="3200" b="1" dirty="0"/>
          </a:p>
          <a:p>
            <a:r>
              <a:rPr lang="en-US" sz="3200" b="1" dirty="0" err="1"/>
              <a:t>gù</a:t>
            </a:r>
            <a:r>
              <a:rPr lang="en-US" sz="3200" b="1" dirty="0"/>
              <a:t> </a:t>
            </a:r>
            <a:r>
              <a:rPr lang="en-US" sz="3200" b="1" dirty="0" err="1"/>
              <a:t>yì</a:t>
            </a:r>
            <a:r>
              <a:rPr lang="en-US" sz="3200" b="1" dirty="0"/>
              <a:t> </a:t>
            </a:r>
          </a:p>
          <a:p>
            <a:endParaRPr lang="en-US" sz="3200" b="1" dirty="0"/>
          </a:p>
          <a:p>
            <a:pPr defTabSz="924572">
              <a:defRPr/>
            </a:pPr>
            <a:r>
              <a:rPr lang="zh-CN" altLang="en-US" sz="3200" b="1" dirty="0"/>
              <a:t>行为人希望造成特定结果；或者</a:t>
            </a:r>
          </a:p>
          <a:p>
            <a:r>
              <a:rPr lang="en-US" sz="3200" b="1" dirty="0" err="1"/>
              <a:t>xíng</a:t>
            </a:r>
            <a:r>
              <a:rPr lang="en-US" sz="3200" b="1" dirty="0"/>
              <a:t> </a:t>
            </a:r>
            <a:r>
              <a:rPr lang="en-US" sz="3200" b="1" dirty="0" err="1"/>
              <a:t>wéi</a:t>
            </a:r>
            <a:r>
              <a:rPr lang="en-US" sz="3200" b="1" dirty="0"/>
              <a:t> </a:t>
            </a:r>
            <a:r>
              <a:rPr lang="en-US" sz="3200" b="1" dirty="0" err="1"/>
              <a:t>rén</a:t>
            </a:r>
            <a:r>
              <a:rPr lang="en-US" sz="3200" b="1" dirty="0"/>
              <a:t> </a:t>
            </a:r>
            <a:r>
              <a:rPr lang="en-US" sz="3200" b="1" dirty="0" err="1"/>
              <a:t>xī</a:t>
            </a:r>
            <a:r>
              <a:rPr lang="en-US" sz="3200" b="1" dirty="0"/>
              <a:t> </a:t>
            </a:r>
            <a:r>
              <a:rPr lang="en-US" sz="3200" b="1" dirty="0" err="1"/>
              <a:t>wàng</a:t>
            </a:r>
            <a:r>
              <a:rPr lang="en-US" sz="3200" b="1" dirty="0"/>
              <a:t> </a:t>
            </a:r>
            <a:r>
              <a:rPr lang="en-US" sz="3200" b="1" dirty="0" err="1"/>
              <a:t>zào</a:t>
            </a:r>
            <a:r>
              <a:rPr lang="en-US" sz="3200" b="1" dirty="0"/>
              <a:t> </a:t>
            </a:r>
            <a:r>
              <a:rPr lang="en-US" sz="3200" b="1" dirty="0" err="1"/>
              <a:t>chéng</a:t>
            </a:r>
            <a:r>
              <a:rPr lang="en-US" sz="3200" b="1" dirty="0"/>
              <a:t> </a:t>
            </a:r>
            <a:r>
              <a:rPr lang="en-US" sz="3200" b="1" dirty="0" err="1"/>
              <a:t>tè</a:t>
            </a:r>
            <a:r>
              <a:rPr lang="en-US" sz="3200" b="1" dirty="0"/>
              <a:t> </a:t>
            </a:r>
            <a:r>
              <a:rPr lang="en-US" sz="3200" b="1" dirty="0" err="1"/>
              <a:t>dìng</a:t>
            </a:r>
            <a:r>
              <a:rPr lang="en-US" sz="3200" b="1" dirty="0"/>
              <a:t> </a:t>
            </a:r>
            <a:r>
              <a:rPr lang="en-US" sz="3200" b="1" dirty="0" err="1"/>
              <a:t>jié</a:t>
            </a:r>
            <a:r>
              <a:rPr lang="en-US" sz="3200" b="1" dirty="0"/>
              <a:t> </a:t>
            </a:r>
            <a:r>
              <a:rPr lang="en-US" sz="3200" b="1" dirty="0" err="1"/>
              <a:t>guǒ</a:t>
            </a:r>
            <a:r>
              <a:rPr lang="en-US" sz="3200" b="1" dirty="0"/>
              <a:t> ；</a:t>
            </a:r>
            <a:r>
              <a:rPr lang="en-US" sz="3200" b="1" dirty="0" err="1"/>
              <a:t>huò</a:t>
            </a:r>
            <a:r>
              <a:rPr lang="en-US" sz="3200" b="1" dirty="0"/>
              <a:t> </a:t>
            </a:r>
            <a:r>
              <a:rPr lang="en-US" sz="3200" b="1" dirty="0" err="1"/>
              <a:t>zhě</a:t>
            </a:r>
            <a:r>
              <a:rPr lang="en-US" sz="3200" b="1" dirty="0"/>
              <a:t> </a:t>
            </a:r>
          </a:p>
          <a:p>
            <a:endParaRPr lang="en-US" sz="3200" b="1" dirty="0"/>
          </a:p>
          <a:p>
            <a:pPr defTabSz="924572">
              <a:defRPr/>
            </a:pPr>
            <a:r>
              <a:rPr lang="zh-CN" altLang="en-US" sz="3200" b="1" dirty="0"/>
              <a:t>行为人明知该结果有很大可能发生</a:t>
            </a:r>
          </a:p>
          <a:p>
            <a:r>
              <a:rPr lang="en-US" sz="3200" b="1" dirty="0" err="1"/>
              <a:t>xíng</a:t>
            </a:r>
            <a:r>
              <a:rPr lang="en-US" sz="3200" b="1" dirty="0"/>
              <a:t> </a:t>
            </a:r>
            <a:r>
              <a:rPr lang="en-US" sz="3200" b="1" dirty="0" err="1"/>
              <a:t>wéi</a:t>
            </a:r>
            <a:r>
              <a:rPr lang="en-US" sz="3200" b="1" dirty="0"/>
              <a:t> </a:t>
            </a:r>
            <a:r>
              <a:rPr lang="en-US" sz="3200" b="1" dirty="0" err="1"/>
              <a:t>rén</a:t>
            </a:r>
            <a:r>
              <a:rPr lang="en-US" sz="3200" b="1" dirty="0"/>
              <a:t> </a:t>
            </a:r>
            <a:r>
              <a:rPr lang="en-US" sz="3200" b="1" dirty="0" err="1"/>
              <a:t>míng</a:t>
            </a:r>
            <a:r>
              <a:rPr lang="en-US" sz="3200" b="1" dirty="0"/>
              <a:t> </a:t>
            </a:r>
            <a:r>
              <a:rPr lang="en-US" sz="3200" b="1" dirty="0" err="1"/>
              <a:t>zhī</a:t>
            </a:r>
            <a:r>
              <a:rPr lang="en-US" sz="3200" b="1" dirty="0"/>
              <a:t> </a:t>
            </a:r>
            <a:r>
              <a:rPr lang="en-US" sz="3200" b="1" dirty="0" err="1"/>
              <a:t>gāi</a:t>
            </a:r>
            <a:r>
              <a:rPr lang="en-US" sz="3200" b="1" dirty="0"/>
              <a:t> </a:t>
            </a:r>
            <a:r>
              <a:rPr lang="en-US" sz="3200" b="1" dirty="0" err="1"/>
              <a:t>jié</a:t>
            </a:r>
            <a:r>
              <a:rPr lang="en-US" sz="3200" b="1" dirty="0"/>
              <a:t> </a:t>
            </a:r>
            <a:r>
              <a:rPr lang="en-US" sz="3200" b="1" dirty="0" err="1"/>
              <a:t>guǒ</a:t>
            </a:r>
            <a:r>
              <a:rPr lang="en-US" sz="3200" b="1" dirty="0"/>
              <a:t> </a:t>
            </a:r>
            <a:r>
              <a:rPr lang="en-US" sz="3200" b="1" dirty="0" err="1"/>
              <a:t>yǒu</a:t>
            </a:r>
            <a:r>
              <a:rPr lang="en-US" sz="3200" b="1" dirty="0"/>
              <a:t> </a:t>
            </a:r>
            <a:r>
              <a:rPr lang="en-US" sz="3200" b="1" dirty="0" err="1"/>
              <a:t>hěn</a:t>
            </a:r>
            <a:r>
              <a:rPr lang="en-US" sz="3200" b="1" dirty="0"/>
              <a:t> </a:t>
            </a:r>
            <a:r>
              <a:rPr lang="en-US" sz="3200" b="1" dirty="0" err="1"/>
              <a:t>dà</a:t>
            </a:r>
            <a:r>
              <a:rPr lang="en-US" sz="3200" b="1" dirty="0"/>
              <a:t> </a:t>
            </a:r>
            <a:r>
              <a:rPr lang="en-US" sz="3200" b="1" dirty="0" err="1"/>
              <a:t>kě</a:t>
            </a:r>
            <a:r>
              <a:rPr lang="en-US" sz="3200" b="1" dirty="0"/>
              <a:t> </a:t>
            </a:r>
            <a:r>
              <a:rPr lang="en-US" sz="3200" b="1" dirty="0" err="1"/>
              <a:t>néng</a:t>
            </a:r>
            <a:r>
              <a:rPr lang="en-US" sz="3200" b="1" dirty="0"/>
              <a:t> </a:t>
            </a:r>
            <a:r>
              <a:rPr lang="en-US" sz="3200" b="1" dirty="0" err="1"/>
              <a:t>fā</a:t>
            </a:r>
            <a:r>
              <a:rPr lang="en-US" sz="3200" b="1" dirty="0"/>
              <a:t> </a:t>
            </a:r>
            <a:r>
              <a:rPr lang="en-US" sz="3200" b="1" dirty="0" err="1"/>
              <a:t>shēng</a:t>
            </a:r>
            <a:r>
              <a:rPr lang="en-US" sz="3200" b="1" dirty="0"/>
              <a:t> </a:t>
            </a:r>
          </a:p>
        </p:txBody>
      </p:sp>
      <p:sp>
        <p:nvSpPr>
          <p:cNvPr id="4" name="Slide Number Placeholder 3"/>
          <p:cNvSpPr>
            <a:spLocks noGrp="1"/>
          </p:cNvSpPr>
          <p:nvPr>
            <p:ph type="sldNum" sz="quarter" idx="10"/>
          </p:nvPr>
        </p:nvSpPr>
        <p:spPr/>
        <p:txBody>
          <a:bodyPr/>
          <a:lstStyle/>
          <a:p>
            <a:pPr>
              <a:defRPr/>
            </a:pPr>
            <a:fld id="{2529D8AA-B46E-4095-82CC-7BBA4D3D190B}" type="slidenum">
              <a:rPr lang="en-US" smtClean="0"/>
              <a:pPr>
                <a:defRPr/>
              </a:pPr>
              <a:t>5</a:t>
            </a:fld>
            <a:endParaRPr lang="en-US"/>
          </a:p>
        </p:txBody>
      </p:sp>
    </p:spTree>
    <p:extLst>
      <p:ext uri="{BB962C8B-B14F-4D97-AF65-F5344CB8AC3E}">
        <p14:creationId xmlns:p14="http://schemas.microsoft.com/office/powerpoint/2010/main" val="3274660131"/>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zh-CN" altLang="en-US" sz="3200" b="1" dirty="0"/>
              <a:t>出租人的义务</a:t>
            </a:r>
            <a:endParaRPr lang="en-US" altLang="zh-CN" sz="3200" b="1" dirty="0"/>
          </a:p>
          <a:p>
            <a:r>
              <a:rPr lang="en-US" sz="3200" b="1" dirty="0" err="1"/>
              <a:t>chū</a:t>
            </a:r>
            <a:r>
              <a:rPr lang="en-US" sz="3200" b="1" dirty="0"/>
              <a:t> </a:t>
            </a:r>
            <a:r>
              <a:rPr lang="en-US" sz="3200" b="1" dirty="0" err="1"/>
              <a:t>zū</a:t>
            </a:r>
            <a:r>
              <a:rPr lang="en-US" sz="3200" b="1" dirty="0"/>
              <a:t> </a:t>
            </a:r>
            <a:r>
              <a:rPr lang="en-US" sz="3200" b="1" dirty="0" err="1"/>
              <a:t>rén</a:t>
            </a:r>
            <a:r>
              <a:rPr lang="en-US" sz="3200" b="1" dirty="0"/>
              <a:t> de </a:t>
            </a:r>
            <a:r>
              <a:rPr lang="en-US" sz="3200" b="1" dirty="0" err="1"/>
              <a:t>yì</a:t>
            </a:r>
            <a:r>
              <a:rPr lang="en-US" sz="3200" b="1" dirty="0"/>
              <a:t> </a:t>
            </a:r>
            <a:r>
              <a:rPr lang="en-US" sz="3200" b="1" dirty="0" err="1"/>
              <a:t>wù</a:t>
            </a:r>
            <a:r>
              <a:rPr lang="en-US" sz="3200" b="1" dirty="0"/>
              <a:t> </a:t>
            </a:r>
          </a:p>
          <a:p>
            <a:endParaRPr lang="en-US" sz="3200" b="1" dirty="0"/>
          </a:p>
          <a:p>
            <a:pPr defTabSz="924572">
              <a:defRPr/>
            </a:pPr>
            <a:r>
              <a:rPr lang="zh-CN" altLang="en-US" sz="3200" b="1" dirty="0"/>
              <a:t>除了第五十二条所示，一个出租人对承租人和其他进入所出租的</a:t>
            </a:r>
          </a:p>
          <a:p>
            <a:r>
              <a:rPr lang="en-US" sz="3200" b="1" dirty="0" err="1"/>
              <a:t>chú</a:t>
            </a:r>
            <a:r>
              <a:rPr lang="en-US" sz="3200" b="1" dirty="0"/>
              <a:t> le </a:t>
            </a:r>
            <a:r>
              <a:rPr lang="en-US" sz="3200" b="1" dirty="0" err="1"/>
              <a:t>dì</a:t>
            </a:r>
            <a:r>
              <a:rPr lang="en-US" sz="3200" b="1" dirty="0"/>
              <a:t> </a:t>
            </a:r>
            <a:r>
              <a:rPr lang="en-US" sz="3200" b="1" dirty="0" err="1"/>
              <a:t>wǔ</a:t>
            </a:r>
            <a:r>
              <a:rPr lang="en-US" sz="3200" b="1" dirty="0"/>
              <a:t> </a:t>
            </a:r>
            <a:r>
              <a:rPr lang="en-US" sz="3200" b="1" dirty="0" err="1"/>
              <a:t>shí</a:t>
            </a:r>
            <a:r>
              <a:rPr lang="en-US" sz="3200" b="1" dirty="0"/>
              <a:t> </a:t>
            </a:r>
            <a:r>
              <a:rPr lang="en-US" sz="3200" b="1" dirty="0" err="1"/>
              <a:t>èr</a:t>
            </a:r>
            <a:r>
              <a:rPr lang="en-US" sz="3200" b="1" dirty="0"/>
              <a:t> </a:t>
            </a:r>
            <a:r>
              <a:rPr lang="en-US" sz="3200" b="1" dirty="0" err="1"/>
              <a:t>tiáo</a:t>
            </a:r>
            <a:r>
              <a:rPr lang="en-US" sz="3200" b="1" dirty="0"/>
              <a:t> </a:t>
            </a:r>
            <a:r>
              <a:rPr lang="en-US" sz="3200" b="1" dirty="0" err="1"/>
              <a:t>suǒ</a:t>
            </a:r>
            <a:r>
              <a:rPr lang="en-US" sz="3200" b="1" dirty="0"/>
              <a:t> </a:t>
            </a:r>
            <a:r>
              <a:rPr lang="en-US" sz="3200" b="1" dirty="0" err="1"/>
              <a:t>shì</a:t>
            </a:r>
            <a:r>
              <a:rPr lang="en-US" sz="3200" b="1" dirty="0"/>
              <a:t> ，</a:t>
            </a:r>
            <a:r>
              <a:rPr lang="en-US" sz="3200" b="1" dirty="0" err="1"/>
              <a:t>yī</a:t>
            </a:r>
            <a:r>
              <a:rPr lang="en-US" sz="3200" b="1" dirty="0"/>
              <a:t> </a:t>
            </a:r>
            <a:r>
              <a:rPr lang="en-US" sz="3200" b="1" dirty="0" err="1"/>
              <a:t>gè</a:t>
            </a:r>
            <a:r>
              <a:rPr lang="en-US" sz="3200" b="1" dirty="0"/>
              <a:t> </a:t>
            </a:r>
            <a:r>
              <a:rPr lang="en-US" sz="3200" b="1" dirty="0" err="1"/>
              <a:t>chū</a:t>
            </a:r>
            <a:r>
              <a:rPr lang="en-US" sz="3200" b="1" dirty="0"/>
              <a:t> </a:t>
            </a:r>
            <a:r>
              <a:rPr lang="en-US" sz="3200" b="1" dirty="0" err="1"/>
              <a:t>zū</a:t>
            </a:r>
            <a:r>
              <a:rPr lang="en-US" sz="3200" b="1" dirty="0"/>
              <a:t> </a:t>
            </a:r>
            <a:r>
              <a:rPr lang="en-US" sz="3200" b="1" dirty="0" err="1"/>
              <a:t>rén</a:t>
            </a:r>
            <a:r>
              <a:rPr lang="en-US" sz="3200" b="1" dirty="0"/>
              <a:t> </a:t>
            </a:r>
            <a:r>
              <a:rPr lang="en-US" sz="3200" b="1" dirty="0" err="1"/>
              <a:t>duì</a:t>
            </a:r>
            <a:r>
              <a:rPr lang="en-US" sz="3200" b="1" dirty="0"/>
              <a:t> </a:t>
            </a:r>
            <a:r>
              <a:rPr lang="en-US" sz="3200" b="1" dirty="0" err="1"/>
              <a:t>chéng</a:t>
            </a:r>
            <a:r>
              <a:rPr lang="en-US" sz="3200" b="1" dirty="0"/>
              <a:t> </a:t>
            </a:r>
            <a:r>
              <a:rPr lang="en-US" sz="3200" b="1" dirty="0" err="1"/>
              <a:t>zū</a:t>
            </a:r>
            <a:r>
              <a:rPr lang="en-US" sz="3200" b="1" dirty="0"/>
              <a:t> </a:t>
            </a:r>
            <a:r>
              <a:rPr lang="en-US" sz="3200" b="1" dirty="0" err="1"/>
              <a:t>rén</a:t>
            </a:r>
            <a:r>
              <a:rPr lang="en-US" sz="3200" b="1" dirty="0"/>
              <a:t> </a:t>
            </a:r>
            <a:r>
              <a:rPr lang="en-US" sz="3200" b="1" dirty="0" err="1"/>
              <a:t>hé</a:t>
            </a:r>
            <a:r>
              <a:rPr lang="en-US" sz="3200" b="1" dirty="0"/>
              <a:t> </a:t>
            </a:r>
            <a:r>
              <a:rPr lang="en-US" sz="3200" b="1" dirty="0" err="1"/>
              <a:t>qí</a:t>
            </a:r>
            <a:r>
              <a:rPr lang="en-US" sz="3200" b="1" dirty="0"/>
              <a:t> </a:t>
            </a:r>
            <a:r>
              <a:rPr lang="en-US" sz="3200" b="1" dirty="0" err="1"/>
              <a:t>tā</a:t>
            </a:r>
            <a:r>
              <a:rPr lang="en-US" sz="3200" b="1" dirty="0"/>
              <a:t> </a:t>
            </a:r>
            <a:r>
              <a:rPr lang="en-US" sz="3200" b="1" dirty="0" err="1"/>
              <a:t>jìn</a:t>
            </a:r>
            <a:r>
              <a:rPr lang="en-US" sz="3200" b="1" dirty="0"/>
              <a:t> </a:t>
            </a:r>
            <a:r>
              <a:rPr lang="en-US" sz="3200" b="1" dirty="0" err="1"/>
              <a:t>rù</a:t>
            </a:r>
            <a:r>
              <a:rPr lang="en-US" sz="3200" b="1" dirty="0"/>
              <a:t> </a:t>
            </a:r>
            <a:r>
              <a:rPr lang="en-US" sz="3200" b="1" dirty="0" err="1"/>
              <a:t>suǒ</a:t>
            </a:r>
            <a:r>
              <a:rPr lang="en-US" sz="3200" b="1" dirty="0"/>
              <a:t> </a:t>
            </a:r>
            <a:r>
              <a:rPr lang="en-US" sz="3200" b="1" dirty="0" err="1"/>
              <a:t>chū</a:t>
            </a:r>
            <a:r>
              <a:rPr lang="en-US" sz="3200" b="1" dirty="0"/>
              <a:t> </a:t>
            </a:r>
            <a:r>
              <a:rPr lang="en-US" sz="3200" b="1" dirty="0" err="1"/>
              <a:t>zū</a:t>
            </a:r>
            <a:r>
              <a:rPr lang="en-US" sz="3200" b="1" dirty="0"/>
              <a:t> de</a:t>
            </a:r>
          </a:p>
          <a:p>
            <a:endParaRPr lang="en-US" sz="3200" b="1" dirty="0"/>
          </a:p>
          <a:p>
            <a:r>
              <a:rPr lang="zh-CN" altLang="en-US" sz="3200" b="1" dirty="0"/>
              <a:t>土地或建筑物者还承担如下义务：</a:t>
            </a:r>
            <a:endParaRPr lang="en-US" sz="3200" b="1" dirty="0"/>
          </a:p>
          <a:p>
            <a:r>
              <a:rPr lang="en-US" sz="3200" b="1" dirty="0" err="1"/>
              <a:t>tǔ</a:t>
            </a:r>
            <a:r>
              <a:rPr lang="en-US" sz="3200" b="1" dirty="0"/>
              <a:t> </a:t>
            </a:r>
            <a:r>
              <a:rPr lang="en-US" sz="3200" b="1" dirty="0" err="1"/>
              <a:t>dì</a:t>
            </a:r>
            <a:r>
              <a:rPr lang="en-US" sz="3200" b="1" dirty="0"/>
              <a:t> </a:t>
            </a:r>
            <a:r>
              <a:rPr lang="en-US" sz="3200" b="1" dirty="0" err="1"/>
              <a:t>huò</a:t>
            </a:r>
            <a:r>
              <a:rPr lang="en-US" sz="3200" b="1" dirty="0"/>
              <a:t> </a:t>
            </a:r>
            <a:r>
              <a:rPr lang="en-US" sz="3200" b="1" dirty="0" err="1"/>
              <a:t>jiàn</a:t>
            </a:r>
            <a:r>
              <a:rPr lang="en-US" sz="3200" b="1" dirty="0"/>
              <a:t> </a:t>
            </a:r>
            <a:r>
              <a:rPr lang="en-US" sz="3200" b="1" dirty="0" err="1"/>
              <a:t>zhù</a:t>
            </a:r>
            <a:r>
              <a:rPr lang="en-US" sz="3200" b="1" dirty="0"/>
              <a:t> </a:t>
            </a:r>
            <a:r>
              <a:rPr lang="en-US" sz="3200" b="1" dirty="0" err="1"/>
              <a:t>wù</a:t>
            </a:r>
            <a:r>
              <a:rPr lang="en-US" sz="3200" b="1" dirty="0"/>
              <a:t> </a:t>
            </a:r>
            <a:r>
              <a:rPr lang="en-US" sz="3200" b="1" dirty="0" err="1"/>
              <a:t>zhě</a:t>
            </a:r>
            <a:r>
              <a:rPr lang="en-US" sz="3200" b="1" dirty="0"/>
              <a:t> </a:t>
            </a:r>
            <a:r>
              <a:rPr lang="en-US" sz="3200" b="1" dirty="0" err="1"/>
              <a:t>hái</a:t>
            </a:r>
            <a:r>
              <a:rPr lang="en-US" sz="3200" b="1" dirty="0"/>
              <a:t> </a:t>
            </a:r>
            <a:r>
              <a:rPr lang="en-US" sz="3200" b="1" dirty="0" err="1"/>
              <a:t>chéng</a:t>
            </a:r>
            <a:r>
              <a:rPr lang="en-US" sz="3200" b="1" dirty="0"/>
              <a:t> </a:t>
            </a:r>
            <a:r>
              <a:rPr lang="en-US" sz="3200" b="1" dirty="0" err="1"/>
              <a:t>dān</a:t>
            </a:r>
            <a:r>
              <a:rPr lang="en-US" sz="3200" b="1" dirty="0"/>
              <a:t> </a:t>
            </a:r>
            <a:r>
              <a:rPr lang="en-US" sz="3200" b="1" dirty="0" err="1"/>
              <a:t>rú</a:t>
            </a:r>
            <a:r>
              <a:rPr lang="en-US" sz="3200" b="1" dirty="0"/>
              <a:t> </a:t>
            </a:r>
            <a:r>
              <a:rPr lang="en-US" sz="3200" b="1" dirty="0" err="1"/>
              <a:t>xià</a:t>
            </a:r>
            <a:r>
              <a:rPr lang="en-US" sz="3200" b="1" dirty="0"/>
              <a:t> </a:t>
            </a:r>
            <a:r>
              <a:rPr lang="en-US" sz="3200" b="1" dirty="0" err="1"/>
              <a:t>yì</a:t>
            </a:r>
            <a:r>
              <a:rPr lang="en-US" sz="3200" b="1" dirty="0"/>
              <a:t> </a:t>
            </a:r>
            <a:r>
              <a:rPr lang="en-US" sz="3200" b="1" dirty="0" err="1"/>
              <a:t>wù</a:t>
            </a:r>
            <a:r>
              <a:rPr lang="en-US" sz="3200" b="1" dirty="0"/>
              <a:t> ：</a:t>
            </a:r>
          </a:p>
        </p:txBody>
      </p:sp>
      <p:sp>
        <p:nvSpPr>
          <p:cNvPr id="4" name="Slide Number Placeholder 3"/>
          <p:cNvSpPr>
            <a:spLocks noGrp="1"/>
          </p:cNvSpPr>
          <p:nvPr>
            <p:ph type="sldNum" sz="quarter" idx="10"/>
          </p:nvPr>
        </p:nvSpPr>
        <p:spPr/>
        <p:txBody>
          <a:bodyPr/>
          <a:lstStyle/>
          <a:p>
            <a:pPr>
              <a:defRPr/>
            </a:pPr>
            <a:fld id="{2529D8AA-B46E-4095-82CC-7BBA4D3D190B}" type="slidenum">
              <a:rPr lang="en-US" smtClean="0"/>
              <a:pPr>
                <a:defRPr/>
              </a:pPr>
              <a:t>52</a:t>
            </a:fld>
            <a:endParaRPr lang="en-US"/>
          </a:p>
        </p:txBody>
      </p:sp>
    </p:spTree>
    <p:extLst>
      <p:ext uri="{BB962C8B-B14F-4D97-AF65-F5344CB8AC3E}">
        <p14:creationId xmlns:p14="http://schemas.microsoft.com/office/powerpoint/2010/main" val="425860920"/>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zh-CN" altLang="en-US" b="1" dirty="0"/>
              <a:t>出租人的义务</a:t>
            </a:r>
            <a:endParaRPr lang="en-US" altLang="zh-CN" b="1" dirty="0"/>
          </a:p>
          <a:p>
            <a:r>
              <a:rPr lang="en-US" b="1" dirty="0" err="1"/>
              <a:t>chū</a:t>
            </a:r>
            <a:r>
              <a:rPr lang="en-US" b="1" dirty="0"/>
              <a:t> </a:t>
            </a:r>
            <a:r>
              <a:rPr lang="en-US" b="1" dirty="0" err="1"/>
              <a:t>zū</a:t>
            </a:r>
            <a:r>
              <a:rPr lang="en-US" b="1" dirty="0"/>
              <a:t> </a:t>
            </a:r>
            <a:r>
              <a:rPr lang="en-US" b="1" dirty="0" err="1"/>
              <a:t>rén</a:t>
            </a:r>
            <a:r>
              <a:rPr lang="en-US" b="1" dirty="0"/>
              <a:t> de </a:t>
            </a:r>
            <a:r>
              <a:rPr lang="en-US" b="1" dirty="0" err="1"/>
              <a:t>yì</a:t>
            </a:r>
            <a:r>
              <a:rPr lang="en-US" b="1" dirty="0"/>
              <a:t> </a:t>
            </a:r>
            <a:r>
              <a:rPr lang="en-US" b="1" dirty="0" err="1"/>
              <a:t>wù</a:t>
            </a:r>
            <a:r>
              <a:rPr lang="en-US" b="1"/>
              <a:t> </a:t>
            </a:r>
          </a:p>
          <a:p>
            <a:endParaRPr lang="en-US"/>
          </a:p>
        </p:txBody>
      </p:sp>
      <p:sp>
        <p:nvSpPr>
          <p:cNvPr id="4" name="Slide Number Placeholder 3"/>
          <p:cNvSpPr>
            <a:spLocks noGrp="1"/>
          </p:cNvSpPr>
          <p:nvPr>
            <p:ph type="sldNum" sz="quarter" idx="10"/>
          </p:nvPr>
        </p:nvSpPr>
        <p:spPr/>
        <p:txBody>
          <a:bodyPr/>
          <a:lstStyle/>
          <a:p>
            <a:pPr>
              <a:defRPr/>
            </a:pPr>
            <a:fld id="{2529D8AA-B46E-4095-82CC-7BBA4D3D190B}" type="slidenum">
              <a:rPr lang="en-US" smtClean="0"/>
              <a:pPr>
                <a:defRPr/>
              </a:pPr>
              <a:t>53</a:t>
            </a:fld>
            <a:endParaRPr lang="en-US"/>
          </a:p>
        </p:txBody>
      </p:sp>
    </p:spTree>
    <p:extLst>
      <p:ext uri="{BB962C8B-B14F-4D97-AF65-F5344CB8AC3E}">
        <p14:creationId xmlns:p14="http://schemas.microsoft.com/office/powerpoint/2010/main" val="3579971472"/>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zh-CN" altLang="en-US" b="1" dirty="0"/>
              <a:t>出租人的义务</a:t>
            </a:r>
            <a:endParaRPr lang="en-US" altLang="zh-CN" b="1" dirty="0"/>
          </a:p>
          <a:p>
            <a:r>
              <a:rPr lang="en-US" b="1" dirty="0" err="1"/>
              <a:t>chū</a:t>
            </a:r>
            <a:r>
              <a:rPr lang="en-US" b="1" dirty="0"/>
              <a:t> </a:t>
            </a:r>
            <a:r>
              <a:rPr lang="en-US" b="1" dirty="0" err="1"/>
              <a:t>zū</a:t>
            </a:r>
            <a:r>
              <a:rPr lang="en-US" b="1" dirty="0"/>
              <a:t> </a:t>
            </a:r>
            <a:r>
              <a:rPr lang="en-US" b="1" dirty="0" err="1"/>
              <a:t>rén</a:t>
            </a:r>
            <a:r>
              <a:rPr lang="en-US" b="1" dirty="0"/>
              <a:t> de </a:t>
            </a:r>
            <a:r>
              <a:rPr lang="en-US" b="1" dirty="0" err="1"/>
              <a:t>yì</a:t>
            </a:r>
            <a:r>
              <a:rPr lang="en-US" b="1" dirty="0"/>
              <a:t> </a:t>
            </a:r>
            <a:r>
              <a:rPr lang="en-US" b="1" dirty="0" err="1"/>
              <a:t>wù</a:t>
            </a:r>
            <a:r>
              <a:rPr lang="en-US" b="1"/>
              <a:t> </a:t>
            </a:r>
          </a:p>
          <a:p>
            <a:endParaRPr lang="en-US"/>
          </a:p>
        </p:txBody>
      </p:sp>
      <p:sp>
        <p:nvSpPr>
          <p:cNvPr id="4" name="Slide Number Placeholder 3"/>
          <p:cNvSpPr>
            <a:spLocks noGrp="1"/>
          </p:cNvSpPr>
          <p:nvPr>
            <p:ph type="sldNum" sz="quarter" idx="10"/>
          </p:nvPr>
        </p:nvSpPr>
        <p:spPr/>
        <p:txBody>
          <a:bodyPr/>
          <a:lstStyle/>
          <a:p>
            <a:pPr>
              <a:defRPr/>
            </a:pPr>
            <a:fld id="{2529D8AA-B46E-4095-82CC-7BBA4D3D190B}" type="slidenum">
              <a:rPr lang="en-US" smtClean="0"/>
              <a:pPr>
                <a:defRPr/>
              </a:pPr>
              <a:t>54</a:t>
            </a:fld>
            <a:endParaRPr lang="en-US"/>
          </a:p>
        </p:txBody>
      </p:sp>
    </p:spTree>
    <p:extLst>
      <p:ext uri="{BB962C8B-B14F-4D97-AF65-F5344CB8AC3E}">
        <p14:creationId xmlns:p14="http://schemas.microsoft.com/office/powerpoint/2010/main" val="3579971472"/>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zh-CN" altLang="en-US" sz="3200" b="1" dirty="0"/>
              <a:t>出租人的义务</a:t>
            </a:r>
            <a:endParaRPr lang="en-US" altLang="zh-CN" sz="3200" b="1" dirty="0"/>
          </a:p>
          <a:p>
            <a:r>
              <a:rPr lang="en-US" sz="3200" b="1" dirty="0" err="1"/>
              <a:t>chū</a:t>
            </a:r>
            <a:r>
              <a:rPr lang="en-US" sz="3200" b="1" dirty="0"/>
              <a:t> </a:t>
            </a:r>
            <a:r>
              <a:rPr lang="en-US" sz="3200" b="1" dirty="0" err="1"/>
              <a:t>zū</a:t>
            </a:r>
            <a:r>
              <a:rPr lang="en-US" sz="3200" b="1" dirty="0"/>
              <a:t> </a:t>
            </a:r>
            <a:r>
              <a:rPr lang="en-US" sz="3200" b="1" dirty="0" err="1"/>
              <a:t>rén</a:t>
            </a:r>
            <a:r>
              <a:rPr lang="en-US" sz="3200" b="1" dirty="0"/>
              <a:t> de </a:t>
            </a:r>
            <a:r>
              <a:rPr lang="en-US" sz="3200" b="1" dirty="0" err="1"/>
              <a:t>yì</a:t>
            </a:r>
            <a:r>
              <a:rPr lang="en-US" sz="3200" b="1" dirty="0"/>
              <a:t> </a:t>
            </a:r>
            <a:r>
              <a:rPr lang="en-US" sz="3200" b="1" dirty="0" err="1"/>
              <a:t>wù</a:t>
            </a:r>
            <a:r>
              <a:rPr lang="en-US" sz="3200" b="1" dirty="0"/>
              <a:t> </a:t>
            </a:r>
          </a:p>
          <a:p>
            <a:endParaRPr lang="en-US" sz="3200" b="1" dirty="0"/>
          </a:p>
          <a:p>
            <a:r>
              <a:rPr lang="en-US" sz="3200" b="1" dirty="0"/>
              <a:t>(e) </a:t>
            </a:r>
            <a:r>
              <a:rPr lang="zh-CN" altLang="en-US" sz="3200" b="1" dirty="0"/>
              <a:t>合理注意义务：</a:t>
            </a:r>
            <a:endParaRPr lang="en-US" altLang="zh-CN" sz="3200" b="1" dirty="0"/>
          </a:p>
          <a:p>
            <a:r>
              <a:rPr lang="en-US" altLang="zh-CN" sz="3200" b="1" dirty="0"/>
              <a:t>(e) </a:t>
            </a:r>
            <a:r>
              <a:rPr lang="en-US" altLang="zh-CN" sz="3200" b="1" dirty="0" err="1"/>
              <a:t>hé</a:t>
            </a:r>
            <a:r>
              <a:rPr lang="en-US" altLang="zh-CN" sz="3200" b="1" dirty="0"/>
              <a:t> </a:t>
            </a:r>
            <a:r>
              <a:rPr lang="en-US" altLang="zh-CN" sz="3200" b="1" dirty="0" err="1"/>
              <a:t>lǐ</a:t>
            </a:r>
            <a:r>
              <a:rPr lang="en-US" altLang="zh-CN" sz="3200" b="1" dirty="0"/>
              <a:t> </a:t>
            </a:r>
            <a:r>
              <a:rPr lang="en-US" altLang="zh-CN" sz="3200" b="1" dirty="0" err="1"/>
              <a:t>zhù</a:t>
            </a:r>
            <a:r>
              <a:rPr lang="en-US" altLang="zh-CN" sz="3200" b="1" dirty="0"/>
              <a:t> </a:t>
            </a:r>
            <a:r>
              <a:rPr lang="en-US" altLang="zh-CN" sz="3200" b="1" dirty="0" err="1"/>
              <a:t>yì</a:t>
            </a:r>
            <a:r>
              <a:rPr lang="en-US" altLang="zh-CN" sz="3200" b="1" dirty="0"/>
              <a:t> </a:t>
            </a:r>
            <a:r>
              <a:rPr lang="en-US" altLang="zh-CN" sz="3200" b="1" dirty="0" err="1"/>
              <a:t>yì</a:t>
            </a:r>
            <a:r>
              <a:rPr lang="en-US" altLang="zh-CN" sz="3200" b="1" dirty="0"/>
              <a:t> </a:t>
            </a:r>
            <a:r>
              <a:rPr lang="en-US" altLang="zh-CN" sz="3200" b="1" dirty="0" err="1"/>
              <a:t>wù</a:t>
            </a:r>
            <a:r>
              <a:rPr lang="en-US" altLang="zh-CN" sz="3200" b="1" dirty="0"/>
              <a:t> </a:t>
            </a:r>
            <a:r>
              <a:rPr lang="zh-CN" altLang="en-US" sz="3200" b="1" dirty="0"/>
              <a:t>：</a:t>
            </a:r>
            <a:endParaRPr lang="en-US" altLang="zh-CN" sz="3200" b="1" dirty="0"/>
          </a:p>
          <a:p>
            <a:endParaRPr lang="zh-CN" altLang="en-US" sz="3200" b="1" dirty="0"/>
          </a:p>
          <a:p>
            <a:r>
              <a:rPr lang="zh-CN" altLang="en-US" sz="3200" b="1" dirty="0"/>
              <a:t>（</a:t>
            </a:r>
            <a:r>
              <a:rPr lang="en-US" sz="3200" b="1" dirty="0"/>
              <a:t>1</a:t>
            </a:r>
            <a:r>
              <a:rPr lang="zh-CN" altLang="en-US" sz="3200" b="1" dirty="0"/>
              <a:t>）任何合同性允诺；或者</a:t>
            </a:r>
            <a:endParaRPr lang="en-US" altLang="zh-CN" sz="3200" b="1" dirty="0"/>
          </a:p>
          <a:p>
            <a:r>
              <a:rPr lang="zh-CN" altLang="en-US" sz="3200" b="1" dirty="0"/>
              <a:t>（</a:t>
            </a:r>
            <a:r>
              <a:rPr lang="en-US" altLang="zh-CN" sz="3200" b="1" dirty="0"/>
              <a:t>1</a:t>
            </a:r>
            <a:r>
              <a:rPr lang="zh-CN" altLang="en-US" sz="3200" b="1" dirty="0"/>
              <a:t>）</a:t>
            </a:r>
            <a:r>
              <a:rPr lang="en-US" altLang="zh-CN" sz="3200" b="1" dirty="0" err="1"/>
              <a:t>rèn</a:t>
            </a:r>
            <a:r>
              <a:rPr lang="en-US" altLang="zh-CN" sz="3200" b="1" dirty="0"/>
              <a:t> </a:t>
            </a:r>
            <a:r>
              <a:rPr lang="en-US" altLang="zh-CN" sz="3200" b="1" dirty="0" err="1"/>
              <a:t>hé</a:t>
            </a:r>
            <a:r>
              <a:rPr lang="en-US" altLang="zh-CN" sz="3200" b="1" dirty="0"/>
              <a:t> </a:t>
            </a:r>
            <a:r>
              <a:rPr lang="en-US" altLang="zh-CN" sz="3200" b="1" dirty="0" err="1"/>
              <a:t>hé</a:t>
            </a:r>
            <a:r>
              <a:rPr lang="en-US" altLang="zh-CN" sz="3200" b="1" dirty="0"/>
              <a:t> </a:t>
            </a:r>
            <a:r>
              <a:rPr lang="en-US" altLang="zh-CN" sz="3200" b="1" dirty="0" err="1"/>
              <a:t>tóng</a:t>
            </a:r>
            <a:r>
              <a:rPr lang="en-US" altLang="zh-CN" sz="3200" b="1" dirty="0"/>
              <a:t> </a:t>
            </a:r>
            <a:r>
              <a:rPr lang="en-US" altLang="zh-CN" sz="3200" b="1" dirty="0" err="1"/>
              <a:t>xìng</a:t>
            </a:r>
            <a:r>
              <a:rPr lang="en-US" altLang="zh-CN" sz="3200" b="1" dirty="0"/>
              <a:t> </a:t>
            </a:r>
            <a:r>
              <a:rPr lang="en-US" altLang="zh-CN" sz="3200" b="1" dirty="0" err="1"/>
              <a:t>yǔn</a:t>
            </a:r>
            <a:r>
              <a:rPr lang="en-US" altLang="zh-CN" sz="3200" b="1" dirty="0"/>
              <a:t> </a:t>
            </a:r>
            <a:r>
              <a:rPr lang="en-US" altLang="zh-CN" sz="3200" b="1" dirty="0" err="1"/>
              <a:t>nuò</a:t>
            </a:r>
            <a:r>
              <a:rPr lang="en-US" altLang="zh-CN" sz="3200" b="1" dirty="0"/>
              <a:t> </a:t>
            </a:r>
            <a:r>
              <a:rPr lang="zh-CN" altLang="en-US" sz="3200" b="1" dirty="0"/>
              <a:t>；</a:t>
            </a:r>
            <a:r>
              <a:rPr lang="en-US" altLang="zh-CN" sz="3200" b="1" dirty="0" err="1"/>
              <a:t>huò</a:t>
            </a:r>
            <a:r>
              <a:rPr lang="en-US" altLang="zh-CN" sz="3200" b="1" dirty="0"/>
              <a:t> </a:t>
            </a:r>
            <a:r>
              <a:rPr lang="en-US" altLang="zh-CN" sz="3200" b="1" dirty="0" err="1"/>
              <a:t>zhě</a:t>
            </a:r>
            <a:r>
              <a:rPr lang="en-US" altLang="zh-CN" sz="3200" b="1" dirty="0"/>
              <a:t> </a:t>
            </a:r>
          </a:p>
          <a:p>
            <a:endParaRPr lang="zh-CN" altLang="en-US" sz="3200" b="1" dirty="0"/>
          </a:p>
          <a:p>
            <a:r>
              <a:rPr lang="zh-CN" altLang="en-US" sz="3200" b="1" dirty="0"/>
              <a:t>（</a:t>
            </a:r>
            <a:r>
              <a:rPr lang="en-US" sz="3200" b="1" dirty="0"/>
              <a:t>2</a:t>
            </a:r>
            <a:r>
              <a:rPr lang="zh-CN" altLang="en-US" sz="3200" b="1" dirty="0"/>
              <a:t>）在第</a:t>
            </a:r>
            <a:r>
              <a:rPr lang="en-US" sz="3200" b="1" dirty="0"/>
              <a:t>42</a:t>
            </a:r>
            <a:r>
              <a:rPr lang="zh-CN" altLang="en-US" sz="3200" b="1" dirty="0"/>
              <a:t>条和第</a:t>
            </a:r>
            <a:r>
              <a:rPr lang="en-US" sz="3200" b="1" dirty="0"/>
              <a:t>43</a:t>
            </a:r>
            <a:r>
              <a:rPr lang="zh-CN" altLang="en-US" sz="3200" b="1" dirty="0"/>
              <a:t>条下有关所租用的土地</a:t>
            </a:r>
          </a:p>
          <a:p>
            <a:r>
              <a:rPr lang="en-US" sz="3200" b="1" dirty="0"/>
              <a:t>（2）zài </a:t>
            </a:r>
            <a:r>
              <a:rPr lang="en-US" sz="3200" b="1" dirty="0" err="1"/>
              <a:t>dì</a:t>
            </a:r>
            <a:r>
              <a:rPr lang="en-US" sz="3200" b="1" dirty="0"/>
              <a:t> </a:t>
            </a:r>
            <a:r>
              <a:rPr lang="en-US" sz="3200" b="1" dirty="0" err="1"/>
              <a:t>sì</a:t>
            </a:r>
            <a:r>
              <a:rPr lang="en-US" sz="3200" b="1" dirty="0"/>
              <a:t> </a:t>
            </a:r>
            <a:r>
              <a:rPr lang="en-US" sz="3200" b="1" dirty="0" err="1"/>
              <a:t>shí</a:t>
            </a:r>
            <a:r>
              <a:rPr lang="en-US" sz="3200" b="1" dirty="0"/>
              <a:t> </a:t>
            </a:r>
            <a:r>
              <a:rPr lang="en-US" sz="3200" b="1" dirty="0" err="1"/>
              <a:t>èr</a:t>
            </a:r>
            <a:r>
              <a:rPr lang="en-US" sz="3200" b="1" dirty="0"/>
              <a:t> </a:t>
            </a:r>
            <a:r>
              <a:rPr lang="en-US" sz="3200" b="1" dirty="0" err="1"/>
              <a:t>tiáo</a:t>
            </a:r>
            <a:r>
              <a:rPr lang="en-US" sz="3200" b="1" dirty="0"/>
              <a:t> </a:t>
            </a:r>
            <a:r>
              <a:rPr lang="en-US" sz="3200" b="1" dirty="0" err="1"/>
              <a:t>hé</a:t>
            </a:r>
            <a:r>
              <a:rPr lang="en-US" sz="3200" b="1" dirty="0"/>
              <a:t> </a:t>
            </a:r>
            <a:r>
              <a:rPr lang="en-US" sz="3200" b="1" dirty="0" err="1"/>
              <a:t>dì</a:t>
            </a:r>
            <a:r>
              <a:rPr lang="en-US" sz="3200" b="1" dirty="0"/>
              <a:t> </a:t>
            </a:r>
            <a:r>
              <a:rPr lang="en-US" sz="3200" b="1" dirty="0" err="1"/>
              <a:t>sì</a:t>
            </a:r>
            <a:r>
              <a:rPr lang="en-US" sz="3200" b="1" dirty="0"/>
              <a:t> </a:t>
            </a:r>
            <a:r>
              <a:rPr lang="en-US" sz="3200" b="1" dirty="0" err="1"/>
              <a:t>shí</a:t>
            </a:r>
            <a:r>
              <a:rPr lang="en-US" sz="3200" b="1" dirty="0"/>
              <a:t> </a:t>
            </a:r>
            <a:r>
              <a:rPr lang="en-US" sz="3200" b="1" dirty="0" err="1"/>
              <a:t>sān</a:t>
            </a:r>
            <a:r>
              <a:rPr lang="en-US" sz="3200" b="1" dirty="0"/>
              <a:t> </a:t>
            </a:r>
            <a:r>
              <a:rPr lang="en-US" sz="3200" b="1" dirty="0" err="1"/>
              <a:t>tiáo</a:t>
            </a:r>
            <a:r>
              <a:rPr lang="en-US" sz="3200" b="1" dirty="0"/>
              <a:t> </a:t>
            </a:r>
            <a:r>
              <a:rPr lang="en-US" sz="3200" b="1" dirty="0" err="1"/>
              <a:t>xià</a:t>
            </a:r>
            <a:r>
              <a:rPr lang="en-US" sz="3200" b="1" dirty="0"/>
              <a:t> </a:t>
            </a:r>
            <a:r>
              <a:rPr lang="en-US" sz="3200" b="1" dirty="0" err="1"/>
              <a:t>yǒu</a:t>
            </a:r>
            <a:r>
              <a:rPr lang="en-US" sz="3200" b="1" dirty="0"/>
              <a:t> </a:t>
            </a:r>
            <a:r>
              <a:rPr lang="en-US" sz="3200" b="1" dirty="0" err="1"/>
              <a:t>guān</a:t>
            </a:r>
            <a:r>
              <a:rPr lang="en-US" sz="3200" b="1" dirty="0"/>
              <a:t> </a:t>
            </a:r>
            <a:r>
              <a:rPr lang="en-US" sz="3200" b="1" dirty="0" err="1"/>
              <a:t>suǒ</a:t>
            </a:r>
            <a:r>
              <a:rPr lang="en-US" sz="3200" b="1" dirty="0"/>
              <a:t> </a:t>
            </a:r>
            <a:r>
              <a:rPr lang="en-US" sz="3200" b="1" dirty="0" err="1"/>
              <a:t>zū</a:t>
            </a:r>
            <a:r>
              <a:rPr lang="en-US" sz="3200" b="1" dirty="0"/>
              <a:t> </a:t>
            </a:r>
            <a:r>
              <a:rPr lang="en-US" sz="3200" b="1" dirty="0" err="1"/>
              <a:t>yòng</a:t>
            </a:r>
            <a:r>
              <a:rPr lang="en-US" sz="3200" b="1" dirty="0"/>
              <a:t> de </a:t>
            </a:r>
            <a:r>
              <a:rPr lang="en-US" sz="3200" b="1" dirty="0" err="1"/>
              <a:t>tǔ</a:t>
            </a:r>
            <a:r>
              <a:rPr lang="en-US" sz="3200" b="1" dirty="0"/>
              <a:t> </a:t>
            </a:r>
            <a:r>
              <a:rPr lang="en-US" sz="3200" b="1" dirty="0" err="1"/>
              <a:t>dì</a:t>
            </a:r>
            <a:r>
              <a:rPr lang="en-US" sz="3200" b="1" dirty="0"/>
              <a:t> </a:t>
            </a:r>
          </a:p>
          <a:p>
            <a:endParaRPr lang="en-US" sz="3200" b="1" dirty="0"/>
          </a:p>
          <a:p>
            <a:r>
              <a:rPr lang="zh-CN" altLang="en-US" sz="3200" b="1" dirty="0"/>
              <a:t>或建筑物状况的任何自愿允诺</a:t>
            </a:r>
            <a:endParaRPr lang="en-US" sz="3200" b="1" dirty="0"/>
          </a:p>
          <a:p>
            <a:r>
              <a:rPr lang="en-US" sz="3200" b="1" dirty="0" err="1"/>
              <a:t>huò</a:t>
            </a:r>
            <a:r>
              <a:rPr lang="en-US" sz="3200" b="1" dirty="0"/>
              <a:t> </a:t>
            </a:r>
            <a:r>
              <a:rPr lang="en-US" sz="3200" b="1" dirty="0" err="1"/>
              <a:t>jiàn</a:t>
            </a:r>
            <a:r>
              <a:rPr lang="en-US" sz="3200" b="1" dirty="0"/>
              <a:t> </a:t>
            </a:r>
            <a:r>
              <a:rPr lang="en-US" sz="3200" b="1" dirty="0" err="1"/>
              <a:t>zhù</a:t>
            </a:r>
            <a:r>
              <a:rPr lang="en-US" sz="3200" b="1" dirty="0"/>
              <a:t> </a:t>
            </a:r>
            <a:r>
              <a:rPr lang="en-US" sz="3200" b="1" dirty="0" err="1"/>
              <a:t>wù</a:t>
            </a:r>
            <a:r>
              <a:rPr lang="en-US" sz="3200" b="1" dirty="0"/>
              <a:t> </a:t>
            </a:r>
            <a:r>
              <a:rPr lang="en-US" sz="3200" b="1" dirty="0" err="1"/>
              <a:t>zhuàng</a:t>
            </a:r>
            <a:r>
              <a:rPr lang="en-US" sz="3200" b="1" dirty="0"/>
              <a:t> </a:t>
            </a:r>
            <a:r>
              <a:rPr lang="en-US" sz="3200" b="1" dirty="0" err="1"/>
              <a:t>kuàng</a:t>
            </a:r>
            <a:r>
              <a:rPr lang="en-US" sz="3200" b="1" dirty="0"/>
              <a:t> de </a:t>
            </a:r>
            <a:r>
              <a:rPr lang="en-US" sz="3200" b="1" dirty="0" err="1"/>
              <a:t>rèn</a:t>
            </a:r>
            <a:r>
              <a:rPr lang="en-US" sz="3200" b="1" dirty="0"/>
              <a:t> </a:t>
            </a:r>
            <a:r>
              <a:rPr lang="en-US" sz="3200" b="1" dirty="0" err="1"/>
              <a:t>hé</a:t>
            </a:r>
            <a:r>
              <a:rPr lang="en-US" sz="3200" b="1" dirty="0"/>
              <a:t> </a:t>
            </a:r>
            <a:r>
              <a:rPr lang="en-US" sz="3200" b="1" dirty="0" err="1"/>
              <a:t>zì</a:t>
            </a:r>
            <a:r>
              <a:rPr lang="en-US" sz="3200" b="1" dirty="0"/>
              <a:t> </a:t>
            </a:r>
            <a:r>
              <a:rPr lang="en-US" sz="3200" b="1" dirty="0" err="1"/>
              <a:t>yuàn</a:t>
            </a:r>
            <a:r>
              <a:rPr lang="en-US" sz="3200" b="1" dirty="0"/>
              <a:t> </a:t>
            </a:r>
            <a:r>
              <a:rPr lang="en-US" sz="3200" b="1" dirty="0" err="1"/>
              <a:t>yǔn</a:t>
            </a:r>
            <a:r>
              <a:rPr lang="en-US" sz="3200" b="1" dirty="0"/>
              <a:t> </a:t>
            </a:r>
            <a:r>
              <a:rPr lang="en-US" sz="3200" b="1" dirty="0" err="1"/>
              <a:t>nuò</a:t>
            </a:r>
            <a:r>
              <a:rPr lang="en-US" sz="3200" b="1" dirty="0"/>
              <a:t> </a:t>
            </a:r>
          </a:p>
          <a:p>
            <a:endParaRPr lang="en-US" sz="3200" b="1" dirty="0"/>
          </a:p>
        </p:txBody>
      </p:sp>
      <p:sp>
        <p:nvSpPr>
          <p:cNvPr id="4" name="Slide Number Placeholder 3"/>
          <p:cNvSpPr>
            <a:spLocks noGrp="1"/>
          </p:cNvSpPr>
          <p:nvPr>
            <p:ph type="sldNum" sz="quarter" idx="10"/>
          </p:nvPr>
        </p:nvSpPr>
        <p:spPr/>
        <p:txBody>
          <a:bodyPr/>
          <a:lstStyle/>
          <a:p>
            <a:pPr>
              <a:defRPr/>
            </a:pPr>
            <a:fld id="{2529D8AA-B46E-4095-82CC-7BBA4D3D190B}" type="slidenum">
              <a:rPr lang="en-US" smtClean="0"/>
              <a:pPr>
                <a:defRPr/>
              </a:pPr>
              <a:t>55</a:t>
            </a:fld>
            <a:endParaRPr lang="en-US"/>
          </a:p>
        </p:txBody>
      </p:sp>
    </p:spTree>
    <p:extLst>
      <p:ext uri="{BB962C8B-B14F-4D97-AF65-F5344CB8AC3E}">
        <p14:creationId xmlns:p14="http://schemas.microsoft.com/office/powerpoint/2010/main" val="3579971472"/>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zh-CN" altLang="en-US" sz="3200" b="1" dirty="0"/>
              <a:t>出租人的义务</a:t>
            </a:r>
            <a:endParaRPr lang="en-US" altLang="zh-CN" sz="3200" b="1" dirty="0"/>
          </a:p>
          <a:p>
            <a:r>
              <a:rPr lang="en-US" sz="3200" b="1" dirty="0" err="1"/>
              <a:t>chū</a:t>
            </a:r>
            <a:r>
              <a:rPr lang="en-US" sz="3200" b="1" dirty="0"/>
              <a:t> </a:t>
            </a:r>
            <a:r>
              <a:rPr lang="en-US" sz="3200" b="1" dirty="0" err="1"/>
              <a:t>zū</a:t>
            </a:r>
            <a:r>
              <a:rPr lang="en-US" sz="3200" b="1" dirty="0"/>
              <a:t> </a:t>
            </a:r>
            <a:r>
              <a:rPr lang="en-US" sz="3200" b="1" dirty="0" err="1"/>
              <a:t>rén</a:t>
            </a:r>
            <a:r>
              <a:rPr lang="en-US" sz="3200" b="1" dirty="0"/>
              <a:t> de </a:t>
            </a:r>
            <a:r>
              <a:rPr lang="en-US" sz="3200" b="1" dirty="0" err="1"/>
              <a:t>yì</a:t>
            </a:r>
            <a:r>
              <a:rPr lang="en-US" sz="3200" b="1" dirty="0"/>
              <a:t> </a:t>
            </a:r>
            <a:r>
              <a:rPr lang="en-US" sz="3200" b="1" dirty="0" err="1"/>
              <a:t>wù</a:t>
            </a:r>
            <a:r>
              <a:rPr lang="en-US" sz="3200" b="1" dirty="0"/>
              <a:t> </a:t>
            </a:r>
          </a:p>
          <a:p>
            <a:endParaRPr lang="en-US" sz="3200" b="1" dirty="0"/>
          </a:p>
          <a:p>
            <a:pPr defTabSz="924572">
              <a:defRPr/>
            </a:pPr>
            <a:r>
              <a:rPr lang="en-US" sz="3200" b="1" dirty="0"/>
              <a:t>(g) </a:t>
            </a:r>
            <a:r>
              <a:rPr lang="zh-CN" altLang="en-US" sz="3200" b="1" dirty="0"/>
              <a:t>合理的注意义务遵守合适的暗指的居住担保，以及</a:t>
            </a:r>
          </a:p>
          <a:p>
            <a:r>
              <a:rPr lang="en-US" sz="3200" b="1" dirty="0"/>
              <a:t>(g) </a:t>
            </a:r>
            <a:r>
              <a:rPr lang="en-US" sz="3200" b="1" dirty="0" err="1"/>
              <a:t>hé</a:t>
            </a:r>
            <a:r>
              <a:rPr lang="en-US" sz="3200" b="1" dirty="0"/>
              <a:t> </a:t>
            </a:r>
            <a:r>
              <a:rPr lang="en-US" sz="3200" b="1" dirty="0" err="1"/>
              <a:t>lǐ</a:t>
            </a:r>
            <a:r>
              <a:rPr lang="en-US" sz="3200" b="1" dirty="0"/>
              <a:t> de </a:t>
            </a:r>
            <a:r>
              <a:rPr lang="en-US" sz="3200" b="1" dirty="0" err="1"/>
              <a:t>zhù</a:t>
            </a:r>
            <a:r>
              <a:rPr lang="en-US" sz="3200" b="1" dirty="0"/>
              <a:t> </a:t>
            </a:r>
            <a:r>
              <a:rPr lang="en-US" sz="3200" b="1" dirty="0" err="1"/>
              <a:t>yì</a:t>
            </a:r>
            <a:r>
              <a:rPr lang="en-US" sz="3200" b="1" dirty="0"/>
              <a:t> </a:t>
            </a:r>
            <a:r>
              <a:rPr lang="en-US" sz="3200" b="1" dirty="0" err="1"/>
              <a:t>yì</a:t>
            </a:r>
            <a:r>
              <a:rPr lang="en-US" sz="3200" b="1" dirty="0"/>
              <a:t> </a:t>
            </a:r>
            <a:r>
              <a:rPr lang="en-US" sz="3200" b="1" dirty="0" err="1"/>
              <a:t>wù</a:t>
            </a:r>
            <a:r>
              <a:rPr lang="en-US" sz="3200" b="1" dirty="0"/>
              <a:t> </a:t>
            </a:r>
            <a:r>
              <a:rPr lang="en-US" sz="3200" b="1" dirty="0" err="1"/>
              <a:t>zūn</a:t>
            </a:r>
            <a:r>
              <a:rPr lang="en-US" sz="3200" b="1" dirty="0"/>
              <a:t> </a:t>
            </a:r>
            <a:r>
              <a:rPr lang="en-US" sz="3200" b="1" dirty="0" err="1"/>
              <a:t>shǒu</a:t>
            </a:r>
            <a:r>
              <a:rPr lang="en-US" sz="3200" b="1" dirty="0"/>
              <a:t> </a:t>
            </a:r>
            <a:r>
              <a:rPr lang="en-US" sz="3200" b="1" dirty="0" err="1"/>
              <a:t>hé</a:t>
            </a:r>
            <a:r>
              <a:rPr lang="en-US" sz="3200" b="1" dirty="0"/>
              <a:t> </a:t>
            </a:r>
            <a:r>
              <a:rPr lang="en-US" sz="3200" b="1" dirty="0" err="1"/>
              <a:t>shì</a:t>
            </a:r>
            <a:r>
              <a:rPr lang="en-US" sz="3200" b="1" dirty="0"/>
              <a:t> de </a:t>
            </a:r>
            <a:r>
              <a:rPr lang="en-US" sz="3200" b="1" dirty="0" err="1"/>
              <a:t>àn</a:t>
            </a:r>
            <a:r>
              <a:rPr lang="en-US" sz="3200" b="1" dirty="0"/>
              <a:t> </a:t>
            </a:r>
            <a:r>
              <a:rPr lang="en-US" sz="3200" b="1" dirty="0" err="1"/>
              <a:t>zhǐ</a:t>
            </a:r>
            <a:r>
              <a:rPr lang="en-US" sz="3200" b="1" dirty="0"/>
              <a:t> de </a:t>
            </a:r>
            <a:r>
              <a:rPr lang="en-US" sz="3200" b="1" dirty="0" err="1"/>
              <a:t>jū</a:t>
            </a:r>
            <a:r>
              <a:rPr lang="en-US" sz="3200" b="1" dirty="0"/>
              <a:t> </a:t>
            </a:r>
            <a:r>
              <a:rPr lang="en-US" sz="3200" b="1" dirty="0" err="1"/>
              <a:t>zhù</a:t>
            </a:r>
            <a:r>
              <a:rPr lang="en-US" sz="3200" b="1" dirty="0"/>
              <a:t> </a:t>
            </a:r>
            <a:r>
              <a:rPr lang="en-US" sz="3200" b="1" dirty="0" err="1"/>
              <a:t>dān</a:t>
            </a:r>
            <a:r>
              <a:rPr lang="en-US" sz="3200" b="1" dirty="0"/>
              <a:t> </a:t>
            </a:r>
            <a:r>
              <a:rPr lang="en-US" sz="3200" b="1" dirty="0" err="1"/>
              <a:t>bǎo</a:t>
            </a:r>
            <a:r>
              <a:rPr lang="en-US" sz="3200" b="1" dirty="0"/>
              <a:t> ，</a:t>
            </a:r>
            <a:r>
              <a:rPr lang="en-US" sz="3200" b="1" dirty="0" err="1"/>
              <a:t>yǐ</a:t>
            </a:r>
            <a:r>
              <a:rPr lang="en-US" sz="3200" b="1" dirty="0"/>
              <a:t> </a:t>
            </a:r>
            <a:r>
              <a:rPr lang="en-US" sz="3200" b="1" dirty="0" err="1"/>
              <a:t>jí</a:t>
            </a:r>
            <a:r>
              <a:rPr lang="en-US" sz="3200" b="1" dirty="0"/>
              <a:t> </a:t>
            </a:r>
          </a:p>
        </p:txBody>
      </p:sp>
      <p:sp>
        <p:nvSpPr>
          <p:cNvPr id="4" name="Slide Number Placeholder 3"/>
          <p:cNvSpPr>
            <a:spLocks noGrp="1"/>
          </p:cNvSpPr>
          <p:nvPr>
            <p:ph type="sldNum" sz="quarter" idx="10"/>
          </p:nvPr>
        </p:nvSpPr>
        <p:spPr/>
        <p:txBody>
          <a:bodyPr/>
          <a:lstStyle/>
          <a:p>
            <a:pPr>
              <a:defRPr/>
            </a:pPr>
            <a:fld id="{2529D8AA-B46E-4095-82CC-7BBA4D3D190B}" type="slidenum">
              <a:rPr lang="en-US" smtClean="0"/>
              <a:pPr>
                <a:defRPr/>
              </a:pPr>
              <a:t>56</a:t>
            </a:fld>
            <a:endParaRPr lang="en-US"/>
          </a:p>
        </p:txBody>
      </p:sp>
    </p:spTree>
    <p:extLst>
      <p:ext uri="{BB962C8B-B14F-4D97-AF65-F5344CB8AC3E}">
        <p14:creationId xmlns:p14="http://schemas.microsoft.com/office/powerpoint/2010/main" val="3579971472"/>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zh-CN" altLang="en-US" sz="3200" b="1" dirty="0"/>
              <a:t>土地拥有者对不在拥有者土地上人的义务</a:t>
            </a:r>
            <a:endParaRPr lang="en-US" altLang="zh-CN" sz="3200" b="1" dirty="0"/>
          </a:p>
          <a:p>
            <a:r>
              <a:rPr lang="en-US" sz="3200" b="1" dirty="0" err="1"/>
              <a:t>tǔ</a:t>
            </a:r>
            <a:r>
              <a:rPr lang="en-US" sz="3200" b="1" dirty="0"/>
              <a:t> </a:t>
            </a:r>
            <a:r>
              <a:rPr lang="en-US" sz="3200" b="1" dirty="0" err="1"/>
              <a:t>dì</a:t>
            </a:r>
            <a:r>
              <a:rPr lang="en-US" sz="3200" b="1" dirty="0"/>
              <a:t> </a:t>
            </a:r>
            <a:r>
              <a:rPr lang="en-US" sz="3200" b="1" dirty="0" err="1"/>
              <a:t>yōng</a:t>
            </a:r>
            <a:r>
              <a:rPr lang="en-US" sz="3200" b="1" dirty="0"/>
              <a:t> </a:t>
            </a:r>
            <a:r>
              <a:rPr lang="en-US" sz="3200" b="1" dirty="0" err="1"/>
              <a:t>yǒu</a:t>
            </a:r>
            <a:r>
              <a:rPr lang="en-US" sz="3200" b="1" dirty="0"/>
              <a:t> </a:t>
            </a:r>
            <a:r>
              <a:rPr lang="en-US" sz="3200" b="1" dirty="0" err="1"/>
              <a:t>zhě</a:t>
            </a:r>
            <a:r>
              <a:rPr lang="en-US" sz="3200" b="1" dirty="0"/>
              <a:t> </a:t>
            </a:r>
            <a:r>
              <a:rPr lang="en-US" sz="3200" b="1" dirty="0" err="1"/>
              <a:t>duì</a:t>
            </a:r>
            <a:r>
              <a:rPr lang="en-US" sz="3200" b="1" dirty="0"/>
              <a:t> </a:t>
            </a:r>
            <a:r>
              <a:rPr lang="en-US" sz="3200" b="1" dirty="0" err="1"/>
              <a:t>bú</a:t>
            </a:r>
            <a:r>
              <a:rPr lang="en-US" sz="3200" b="1" dirty="0"/>
              <a:t> </a:t>
            </a:r>
            <a:r>
              <a:rPr lang="en-US" sz="3200" b="1" dirty="0" err="1"/>
              <a:t>zài</a:t>
            </a:r>
            <a:r>
              <a:rPr lang="en-US" sz="3200" b="1" dirty="0"/>
              <a:t> </a:t>
            </a:r>
            <a:r>
              <a:rPr lang="en-US" sz="3200" b="1" dirty="0" err="1"/>
              <a:t>yōng</a:t>
            </a:r>
            <a:r>
              <a:rPr lang="en-US" sz="3200" b="1" dirty="0"/>
              <a:t> </a:t>
            </a:r>
            <a:r>
              <a:rPr lang="en-US" sz="3200" b="1" dirty="0" err="1"/>
              <a:t>yǒu</a:t>
            </a:r>
            <a:r>
              <a:rPr lang="en-US" sz="3200" b="1" dirty="0"/>
              <a:t> </a:t>
            </a:r>
            <a:r>
              <a:rPr lang="en-US" sz="3200" b="1" dirty="0" err="1"/>
              <a:t>zhě</a:t>
            </a:r>
            <a:r>
              <a:rPr lang="en-US" sz="3200" b="1" dirty="0"/>
              <a:t> </a:t>
            </a:r>
            <a:r>
              <a:rPr lang="en-US" sz="3200" b="1" dirty="0" err="1"/>
              <a:t>tǔ</a:t>
            </a:r>
            <a:r>
              <a:rPr lang="en-US" sz="3200" b="1" dirty="0"/>
              <a:t> </a:t>
            </a:r>
            <a:r>
              <a:rPr lang="en-US" sz="3200" b="1" dirty="0" err="1"/>
              <a:t>dì</a:t>
            </a:r>
            <a:r>
              <a:rPr lang="en-US" sz="3200" b="1" dirty="0"/>
              <a:t> </a:t>
            </a:r>
            <a:r>
              <a:rPr lang="en-US" sz="3200" b="1" dirty="0" err="1"/>
              <a:t>shàng</a:t>
            </a:r>
            <a:r>
              <a:rPr lang="en-US" sz="3200" b="1" dirty="0"/>
              <a:t> </a:t>
            </a:r>
            <a:r>
              <a:rPr lang="en-US" sz="3200" b="1" dirty="0" err="1"/>
              <a:t>rén</a:t>
            </a:r>
            <a:r>
              <a:rPr lang="en-US" sz="3200" b="1" dirty="0"/>
              <a:t> de </a:t>
            </a:r>
            <a:r>
              <a:rPr lang="en-US" sz="3200" b="1" dirty="0" err="1"/>
              <a:t>yì</a:t>
            </a:r>
            <a:r>
              <a:rPr lang="en-US" sz="3200" b="1" dirty="0"/>
              <a:t> </a:t>
            </a:r>
            <a:r>
              <a:rPr lang="en-US" sz="3200" b="1" dirty="0" err="1"/>
              <a:t>wù</a:t>
            </a:r>
            <a:r>
              <a:rPr lang="en-US" sz="3200" b="1" dirty="0"/>
              <a:t> </a:t>
            </a:r>
          </a:p>
          <a:p>
            <a:endParaRPr lang="en-US" sz="3200" b="1" dirty="0"/>
          </a:p>
          <a:p>
            <a:pPr defTabSz="924572">
              <a:defRPr/>
            </a:pPr>
            <a:r>
              <a:rPr lang="en-US" sz="3200" b="1" dirty="0"/>
              <a:t>(a) </a:t>
            </a:r>
            <a:r>
              <a:rPr lang="zh-CN" altLang="en-US" sz="3200" b="1" dirty="0"/>
              <a:t>对于因土地上的人为情况或行为而对不在土地上的人或财产造成实际损害的，</a:t>
            </a:r>
            <a:r>
              <a:rPr lang="en-US" sz="3200" b="1" dirty="0" err="1"/>
              <a:t>duì</a:t>
            </a:r>
            <a:r>
              <a:rPr lang="en-US" sz="3200" b="1" dirty="0"/>
              <a:t> </a:t>
            </a:r>
            <a:r>
              <a:rPr lang="en-US" sz="3200" b="1" dirty="0" err="1"/>
              <a:t>yú</a:t>
            </a:r>
            <a:r>
              <a:rPr lang="en-US" sz="3200" b="1" dirty="0"/>
              <a:t> </a:t>
            </a:r>
            <a:r>
              <a:rPr lang="en-US" sz="3200" b="1" dirty="0" err="1"/>
              <a:t>yīn</a:t>
            </a:r>
            <a:r>
              <a:rPr lang="en-US" sz="3200" b="1" dirty="0"/>
              <a:t> </a:t>
            </a:r>
            <a:r>
              <a:rPr lang="en-US" sz="3200" b="1" dirty="0" err="1"/>
              <a:t>tǔ</a:t>
            </a:r>
            <a:r>
              <a:rPr lang="en-US" sz="3200" b="1" dirty="0"/>
              <a:t> </a:t>
            </a:r>
            <a:r>
              <a:rPr lang="en-US" sz="3200" b="1" dirty="0" err="1"/>
              <a:t>dì</a:t>
            </a:r>
            <a:r>
              <a:rPr lang="en-US" sz="3200" b="1" dirty="0"/>
              <a:t> </a:t>
            </a:r>
            <a:r>
              <a:rPr lang="en-US" sz="3200" b="1" dirty="0" err="1"/>
              <a:t>shàng</a:t>
            </a:r>
            <a:r>
              <a:rPr lang="en-US" sz="3200" b="1" dirty="0"/>
              <a:t> de </a:t>
            </a:r>
            <a:r>
              <a:rPr lang="en-US" sz="3200" b="1" dirty="0" err="1"/>
              <a:t>rén</a:t>
            </a:r>
            <a:r>
              <a:rPr lang="en-US" sz="3200" b="1" dirty="0"/>
              <a:t> </a:t>
            </a:r>
            <a:r>
              <a:rPr lang="en-US" sz="3200" b="1" dirty="0" err="1"/>
              <a:t>wéi</a:t>
            </a:r>
            <a:r>
              <a:rPr lang="en-US" sz="3200" b="1" dirty="0"/>
              <a:t> </a:t>
            </a:r>
            <a:r>
              <a:rPr lang="en-US" sz="3200" b="1" dirty="0" err="1"/>
              <a:t>qíng</a:t>
            </a:r>
            <a:r>
              <a:rPr lang="en-US" sz="3200" b="1" dirty="0"/>
              <a:t> </a:t>
            </a:r>
            <a:r>
              <a:rPr lang="en-US" sz="3200" b="1" dirty="0" err="1"/>
              <a:t>kuàng</a:t>
            </a:r>
            <a:r>
              <a:rPr lang="en-US" sz="3200" b="1" dirty="0"/>
              <a:t> </a:t>
            </a:r>
            <a:r>
              <a:rPr lang="en-US" sz="3200" b="1" dirty="0" err="1"/>
              <a:t>huò</a:t>
            </a:r>
            <a:r>
              <a:rPr lang="en-US" sz="3200" b="1" dirty="0"/>
              <a:t> </a:t>
            </a:r>
            <a:r>
              <a:rPr lang="en-US" sz="3200" b="1" dirty="0" err="1"/>
              <a:t>háng</a:t>
            </a:r>
            <a:r>
              <a:rPr lang="en-US" sz="3200" b="1" dirty="0"/>
              <a:t> </a:t>
            </a:r>
            <a:r>
              <a:rPr lang="en-US" sz="3200" b="1" dirty="0" err="1"/>
              <a:t>wéi</a:t>
            </a:r>
            <a:r>
              <a:rPr lang="en-US" sz="3200" b="1" dirty="0"/>
              <a:t> </a:t>
            </a:r>
            <a:r>
              <a:rPr lang="en-US" sz="3200" b="1" dirty="0" err="1"/>
              <a:t>ér</a:t>
            </a:r>
            <a:r>
              <a:rPr lang="en-US" sz="3200" b="1" dirty="0"/>
              <a:t> </a:t>
            </a:r>
            <a:r>
              <a:rPr lang="en-US" sz="3200" b="1" dirty="0" err="1"/>
              <a:t>duì</a:t>
            </a:r>
            <a:r>
              <a:rPr lang="en-US" sz="3200" b="1" dirty="0"/>
              <a:t> </a:t>
            </a:r>
            <a:r>
              <a:rPr lang="en-US" sz="3200" b="1" dirty="0" err="1"/>
              <a:t>bú</a:t>
            </a:r>
            <a:r>
              <a:rPr lang="en-US" sz="3200" b="1" dirty="0"/>
              <a:t> </a:t>
            </a:r>
            <a:r>
              <a:rPr lang="en-US" sz="3200" b="1" dirty="0" err="1"/>
              <a:t>zài</a:t>
            </a:r>
            <a:r>
              <a:rPr lang="en-US" sz="3200" b="1" dirty="0"/>
              <a:t> </a:t>
            </a:r>
            <a:r>
              <a:rPr lang="en-US" sz="3200" b="1" dirty="0" err="1"/>
              <a:t>tǔ</a:t>
            </a:r>
            <a:r>
              <a:rPr lang="en-US" sz="3200" b="1" dirty="0"/>
              <a:t> </a:t>
            </a:r>
            <a:r>
              <a:rPr lang="en-US" sz="3200" b="1" dirty="0" err="1"/>
              <a:t>dì</a:t>
            </a:r>
            <a:r>
              <a:rPr lang="en-US" sz="3200" b="1" dirty="0"/>
              <a:t> </a:t>
            </a:r>
            <a:r>
              <a:rPr lang="en-US" sz="3200" b="1" dirty="0" err="1"/>
              <a:t>shàng</a:t>
            </a:r>
            <a:r>
              <a:rPr lang="en-US" sz="3200" b="1" dirty="0"/>
              <a:t> de </a:t>
            </a:r>
            <a:r>
              <a:rPr lang="en-US" sz="3200" b="1" dirty="0" err="1"/>
              <a:t>rén</a:t>
            </a:r>
            <a:r>
              <a:rPr lang="en-US" sz="3200" b="1" dirty="0"/>
              <a:t> </a:t>
            </a:r>
            <a:r>
              <a:rPr lang="en-US" sz="3200" b="1" dirty="0" err="1"/>
              <a:t>huò</a:t>
            </a:r>
            <a:r>
              <a:rPr lang="en-US" sz="3200" b="1" dirty="0"/>
              <a:t> </a:t>
            </a:r>
            <a:r>
              <a:rPr lang="en-US" sz="3200" b="1" dirty="0" err="1"/>
              <a:t>cái</a:t>
            </a:r>
            <a:r>
              <a:rPr lang="en-US" sz="3200" b="1" dirty="0"/>
              <a:t> </a:t>
            </a:r>
            <a:r>
              <a:rPr lang="en-US" sz="3200" b="1" dirty="0" err="1"/>
              <a:t>chǎn</a:t>
            </a:r>
            <a:r>
              <a:rPr lang="en-US" sz="3200" b="1" dirty="0"/>
              <a:t> </a:t>
            </a:r>
            <a:r>
              <a:rPr lang="en-US" sz="3200" b="1" dirty="0" err="1"/>
              <a:t>zào</a:t>
            </a:r>
            <a:r>
              <a:rPr lang="en-US" sz="3200" b="1" dirty="0"/>
              <a:t> </a:t>
            </a:r>
            <a:r>
              <a:rPr lang="en-US" sz="3200" b="1" dirty="0" err="1"/>
              <a:t>chéng</a:t>
            </a:r>
            <a:r>
              <a:rPr lang="en-US" sz="3200" b="1" dirty="0"/>
              <a:t> </a:t>
            </a:r>
            <a:r>
              <a:rPr lang="en-US" sz="3200" b="1" dirty="0" err="1"/>
              <a:t>shí</a:t>
            </a:r>
            <a:r>
              <a:rPr lang="en-US" sz="3200" b="1" dirty="0"/>
              <a:t> </a:t>
            </a:r>
            <a:r>
              <a:rPr lang="en-US" sz="3200" b="1" dirty="0" err="1"/>
              <a:t>jì</a:t>
            </a:r>
            <a:r>
              <a:rPr lang="en-US" sz="3200" b="1" dirty="0"/>
              <a:t> </a:t>
            </a:r>
            <a:r>
              <a:rPr lang="en-US" sz="3200" b="1" dirty="0" err="1"/>
              <a:t>sǔn</a:t>
            </a:r>
            <a:r>
              <a:rPr lang="en-US" sz="3200" b="1" dirty="0"/>
              <a:t> </a:t>
            </a:r>
            <a:r>
              <a:rPr lang="en-US" sz="3200" b="1" dirty="0" err="1"/>
              <a:t>hài</a:t>
            </a:r>
            <a:r>
              <a:rPr lang="en-US" sz="3200" b="1" dirty="0"/>
              <a:t> de ，</a:t>
            </a:r>
          </a:p>
          <a:p>
            <a:pPr marL="520072" indent="-520072">
              <a:buAutoNum type="alphaLcParenBoth"/>
            </a:pPr>
            <a:endParaRPr lang="en-US" sz="3200" b="1" dirty="0"/>
          </a:p>
          <a:p>
            <a:pPr marL="520072" indent="-520072" defTabSz="924572">
              <a:buFontTx/>
              <a:buAutoNum type="alphaLcParenBoth"/>
              <a:defRPr/>
            </a:pPr>
            <a:r>
              <a:rPr lang="zh-CN" altLang="en-US" sz="3200" b="1" dirty="0"/>
              <a:t>土地的拥有者应尽合理的注意义务。</a:t>
            </a:r>
          </a:p>
          <a:p>
            <a:pPr marL="520072" indent="-520072">
              <a:buAutoNum type="alphaLcParenBoth"/>
            </a:pPr>
            <a:endParaRPr lang="en-US" sz="3200" b="1" dirty="0"/>
          </a:p>
          <a:p>
            <a:pPr marL="520072" indent="-520072">
              <a:buAutoNum type="alphaLcParenBoth"/>
            </a:pPr>
            <a:r>
              <a:rPr lang="en-US" sz="3200" b="1" dirty="0" err="1"/>
              <a:t>tǔ</a:t>
            </a:r>
            <a:r>
              <a:rPr lang="en-US" sz="3200" b="1" dirty="0"/>
              <a:t> </a:t>
            </a:r>
            <a:r>
              <a:rPr lang="en-US" sz="3200" b="1" dirty="0" err="1"/>
              <a:t>dì</a:t>
            </a:r>
            <a:r>
              <a:rPr lang="en-US" sz="3200" b="1" dirty="0"/>
              <a:t> de </a:t>
            </a:r>
            <a:r>
              <a:rPr lang="en-US" sz="3200" b="1" dirty="0" err="1"/>
              <a:t>yōng</a:t>
            </a:r>
            <a:r>
              <a:rPr lang="en-US" sz="3200" b="1" dirty="0"/>
              <a:t> </a:t>
            </a:r>
            <a:r>
              <a:rPr lang="en-US" sz="3200" b="1" dirty="0" err="1"/>
              <a:t>yǒu</a:t>
            </a:r>
            <a:r>
              <a:rPr lang="en-US" sz="3200" b="1" dirty="0"/>
              <a:t> </a:t>
            </a:r>
            <a:r>
              <a:rPr lang="en-US" sz="3200" b="1" dirty="0" err="1"/>
              <a:t>zhě</a:t>
            </a:r>
            <a:r>
              <a:rPr lang="en-US" sz="3200" b="1" dirty="0"/>
              <a:t> </a:t>
            </a:r>
            <a:r>
              <a:rPr lang="en-US" sz="3200" b="1" dirty="0" err="1"/>
              <a:t>yīng</a:t>
            </a:r>
            <a:r>
              <a:rPr lang="en-US" sz="3200" b="1" dirty="0"/>
              <a:t> </a:t>
            </a:r>
            <a:r>
              <a:rPr lang="en-US" sz="3200" b="1" dirty="0" err="1"/>
              <a:t>jìn</a:t>
            </a:r>
            <a:r>
              <a:rPr lang="en-US" sz="3200" b="1" dirty="0"/>
              <a:t> </a:t>
            </a:r>
            <a:r>
              <a:rPr lang="en-US" sz="3200" b="1" dirty="0" err="1"/>
              <a:t>hé</a:t>
            </a:r>
            <a:r>
              <a:rPr lang="en-US" sz="3200" b="1" dirty="0"/>
              <a:t> </a:t>
            </a:r>
            <a:r>
              <a:rPr lang="en-US" sz="3200" b="1" dirty="0" err="1"/>
              <a:t>lǐ</a:t>
            </a:r>
            <a:r>
              <a:rPr lang="en-US" sz="3200" b="1" dirty="0"/>
              <a:t> de </a:t>
            </a:r>
            <a:r>
              <a:rPr lang="en-US" sz="3200" b="1" dirty="0" err="1"/>
              <a:t>zhù</a:t>
            </a:r>
            <a:r>
              <a:rPr lang="en-US" sz="3200" b="1" dirty="0"/>
              <a:t> </a:t>
            </a:r>
            <a:r>
              <a:rPr lang="en-US" sz="3200" b="1" dirty="0" err="1"/>
              <a:t>yì</a:t>
            </a:r>
            <a:r>
              <a:rPr lang="en-US" sz="3200" b="1" dirty="0"/>
              <a:t> </a:t>
            </a:r>
            <a:r>
              <a:rPr lang="en-US" sz="3200" b="1" dirty="0" err="1"/>
              <a:t>yì</a:t>
            </a:r>
            <a:r>
              <a:rPr lang="en-US" sz="3200" b="1" dirty="0"/>
              <a:t> </a:t>
            </a:r>
            <a:r>
              <a:rPr lang="en-US" sz="3200" b="1" dirty="0" err="1"/>
              <a:t>wù</a:t>
            </a:r>
            <a:r>
              <a:rPr lang="en-US" sz="3200" b="1" dirty="0"/>
              <a:t> 。</a:t>
            </a:r>
          </a:p>
        </p:txBody>
      </p:sp>
      <p:sp>
        <p:nvSpPr>
          <p:cNvPr id="4" name="Slide Number Placeholder 3"/>
          <p:cNvSpPr>
            <a:spLocks noGrp="1"/>
          </p:cNvSpPr>
          <p:nvPr>
            <p:ph type="sldNum" sz="quarter" idx="10"/>
          </p:nvPr>
        </p:nvSpPr>
        <p:spPr/>
        <p:txBody>
          <a:bodyPr/>
          <a:lstStyle/>
          <a:p>
            <a:pPr>
              <a:defRPr/>
            </a:pPr>
            <a:fld id="{2529D8AA-B46E-4095-82CC-7BBA4D3D190B}" type="slidenum">
              <a:rPr lang="en-US" smtClean="0"/>
              <a:pPr>
                <a:defRPr/>
              </a:pPr>
              <a:t>57</a:t>
            </a:fld>
            <a:endParaRPr lang="en-US"/>
          </a:p>
        </p:txBody>
      </p:sp>
    </p:spTree>
    <p:extLst>
      <p:ext uri="{BB962C8B-B14F-4D97-AF65-F5344CB8AC3E}">
        <p14:creationId xmlns:p14="http://schemas.microsoft.com/office/powerpoint/2010/main" val="2068165774"/>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zh-CN" altLang="en-US" sz="3200" b="1" dirty="0"/>
              <a:t>土地拥有者对不在拥有者土地上人的义务</a:t>
            </a:r>
            <a:endParaRPr lang="en-US" altLang="zh-CN" sz="3200" b="1" dirty="0"/>
          </a:p>
          <a:p>
            <a:r>
              <a:rPr lang="en-US" sz="3200" b="1" dirty="0" err="1"/>
              <a:t>tǔ</a:t>
            </a:r>
            <a:r>
              <a:rPr lang="en-US" sz="3200" b="1" dirty="0"/>
              <a:t> </a:t>
            </a:r>
            <a:r>
              <a:rPr lang="en-US" sz="3200" b="1" dirty="0" err="1"/>
              <a:t>dì</a:t>
            </a:r>
            <a:r>
              <a:rPr lang="en-US" sz="3200" b="1" dirty="0"/>
              <a:t> </a:t>
            </a:r>
            <a:r>
              <a:rPr lang="en-US" sz="3200" b="1" dirty="0" err="1"/>
              <a:t>yōng</a:t>
            </a:r>
            <a:r>
              <a:rPr lang="en-US" sz="3200" b="1" dirty="0"/>
              <a:t> </a:t>
            </a:r>
            <a:r>
              <a:rPr lang="en-US" sz="3200" b="1" dirty="0" err="1"/>
              <a:t>yǒu</a:t>
            </a:r>
            <a:r>
              <a:rPr lang="en-US" sz="3200" b="1" dirty="0"/>
              <a:t> </a:t>
            </a:r>
            <a:r>
              <a:rPr lang="en-US" sz="3200" b="1" dirty="0" err="1"/>
              <a:t>zhě</a:t>
            </a:r>
            <a:r>
              <a:rPr lang="en-US" sz="3200" b="1" dirty="0"/>
              <a:t> </a:t>
            </a:r>
            <a:r>
              <a:rPr lang="en-US" sz="3200" b="1" dirty="0" err="1"/>
              <a:t>duì</a:t>
            </a:r>
            <a:r>
              <a:rPr lang="en-US" sz="3200" b="1" dirty="0"/>
              <a:t> </a:t>
            </a:r>
            <a:r>
              <a:rPr lang="en-US" sz="3200" b="1" dirty="0" err="1"/>
              <a:t>bú</a:t>
            </a:r>
            <a:r>
              <a:rPr lang="en-US" sz="3200" b="1" dirty="0"/>
              <a:t> </a:t>
            </a:r>
            <a:r>
              <a:rPr lang="en-US" sz="3200" b="1" dirty="0" err="1"/>
              <a:t>zài</a:t>
            </a:r>
            <a:r>
              <a:rPr lang="en-US" sz="3200" b="1" dirty="0"/>
              <a:t> </a:t>
            </a:r>
            <a:r>
              <a:rPr lang="en-US" sz="3200" b="1" dirty="0" err="1"/>
              <a:t>yōng</a:t>
            </a:r>
            <a:r>
              <a:rPr lang="en-US" sz="3200" b="1" dirty="0"/>
              <a:t> </a:t>
            </a:r>
            <a:r>
              <a:rPr lang="en-US" sz="3200" b="1" dirty="0" err="1"/>
              <a:t>yǒu</a:t>
            </a:r>
            <a:r>
              <a:rPr lang="en-US" sz="3200" b="1" dirty="0"/>
              <a:t> </a:t>
            </a:r>
            <a:r>
              <a:rPr lang="en-US" sz="3200" b="1" dirty="0" err="1"/>
              <a:t>zhě</a:t>
            </a:r>
            <a:r>
              <a:rPr lang="en-US" sz="3200" b="1" dirty="0"/>
              <a:t> </a:t>
            </a:r>
            <a:r>
              <a:rPr lang="en-US" sz="3200" b="1" dirty="0" err="1"/>
              <a:t>tǔ</a:t>
            </a:r>
            <a:r>
              <a:rPr lang="en-US" sz="3200" b="1" dirty="0"/>
              <a:t> </a:t>
            </a:r>
            <a:r>
              <a:rPr lang="en-US" sz="3200" b="1" dirty="0" err="1"/>
              <a:t>dì</a:t>
            </a:r>
            <a:r>
              <a:rPr lang="en-US" sz="3200" b="1" dirty="0"/>
              <a:t> </a:t>
            </a:r>
            <a:r>
              <a:rPr lang="en-US" sz="3200" b="1" dirty="0" err="1"/>
              <a:t>shàng</a:t>
            </a:r>
            <a:r>
              <a:rPr lang="en-US" sz="3200" b="1" dirty="0"/>
              <a:t> </a:t>
            </a:r>
            <a:r>
              <a:rPr lang="en-US" sz="3200" b="1" dirty="0" err="1"/>
              <a:t>rén</a:t>
            </a:r>
            <a:r>
              <a:rPr lang="en-US" sz="3200" b="1" dirty="0"/>
              <a:t> de </a:t>
            </a:r>
            <a:r>
              <a:rPr lang="en-US" sz="3200" b="1" dirty="0" err="1"/>
              <a:t>yì</a:t>
            </a:r>
            <a:r>
              <a:rPr lang="en-US" sz="3200" b="1" dirty="0"/>
              <a:t> </a:t>
            </a:r>
            <a:r>
              <a:rPr lang="en-US" sz="3200" b="1" dirty="0" err="1"/>
              <a:t>wù</a:t>
            </a:r>
            <a:r>
              <a:rPr lang="en-US" sz="3200" b="1" dirty="0"/>
              <a:t> </a:t>
            </a:r>
          </a:p>
          <a:p>
            <a:endParaRPr lang="en-US" sz="3200" b="1" dirty="0"/>
          </a:p>
          <a:p>
            <a:pPr defTabSz="924572">
              <a:defRPr/>
            </a:pPr>
            <a:r>
              <a:rPr lang="en-US" sz="3200" b="1" dirty="0"/>
              <a:t>(c) </a:t>
            </a:r>
            <a:r>
              <a:rPr lang="zh-CN" altLang="en-US" sz="3200" b="1" dirty="0"/>
              <a:t>除非（</a:t>
            </a:r>
            <a:r>
              <a:rPr lang="en-US" sz="3200" b="1" dirty="0"/>
              <a:t>b</a:t>
            </a:r>
            <a:r>
              <a:rPr lang="zh-CN" altLang="en-US" sz="3200" b="1" dirty="0"/>
              <a:t>）条适用， </a:t>
            </a:r>
            <a:r>
              <a:rPr lang="en-US" altLang="zh-CN" sz="3200" b="1" dirty="0"/>
              <a:t>(c) </a:t>
            </a:r>
            <a:r>
              <a:rPr lang="en-US" altLang="zh-CN" sz="3200" b="1" dirty="0" err="1"/>
              <a:t>chú</a:t>
            </a:r>
            <a:r>
              <a:rPr lang="en-US" altLang="zh-CN" sz="3200" b="1" dirty="0"/>
              <a:t> </a:t>
            </a:r>
            <a:r>
              <a:rPr lang="en-US" altLang="zh-CN" sz="3200" b="1" dirty="0" err="1"/>
              <a:t>fēi</a:t>
            </a:r>
            <a:r>
              <a:rPr lang="en-US" altLang="zh-CN" sz="3200" b="1" dirty="0"/>
              <a:t> </a:t>
            </a:r>
            <a:r>
              <a:rPr lang="zh-CN" altLang="en-US" sz="3200" b="1" dirty="0"/>
              <a:t>（</a:t>
            </a:r>
            <a:r>
              <a:rPr lang="en-US" altLang="zh-CN" sz="3200" b="1" dirty="0"/>
              <a:t>b</a:t>
            </a:r>
            <a:r>
              <a:rPr lang="zh-CN" altLang="en-US" sz="3200" b="1" dirty="0"/>
              <a:t>）</a:t>
            </a:r>
            <a:r>
              <a:rPr lang="en-US" altLang="zh-CN" sz="3200" b="1" dirty="0" err="1"/>
              <a:t>tiáo</a:t>
            </a:r>
            <a:r>
              <a:rPr lang="en-US" altLang="zh-CN" sz="3200" b="1" dirty="0"/>
              <a:t> </a:t>
            </a:r>
            <a:r>
              <a:rPr lang="en-US" altLang="zh-CN" sz="3200" b="1" dirty="0" err="1"/>
              <a:t>shì</a:t>
            </a:r>
            <a:r>
              <a:rPr lang="en-US" altLang="zh-CN" sz="3200" b="1" dirty="0"/>
              <a:t> </a:t>
            </a:r>
            <a:r>
              <a:rPr lang="en-US" altLang="zh-CN" sz="3200" b="1" dirty="0" err="1"/>
              <a:t>yòng</a:t>
            </a:r>
            <a:r>
              <a:rPr lang="en-US" altLang="zh-CN" sz="3200" b="1" dirty="0"/>
              <a:t> </a:t>
            </a:r>
            <a:r>
              <a:rPr lang="zh-CN" altLang="en-US" sz="3200" b="1" dirty="0"/>
              <a:t>，</a:t>
            </a:r>
            <a:endParaRPr lang="en-US" altLang="zh-CN" sz="3200" b="1" dirty="0"/>
          </a:p>
          <a:p>
            <a:pPr defTabSz="924572">
              <a:defRPr/>
            </a:pPr>
            <a:endParaRPr lang="en-US" altLang="zh-CN" sz="3200" b="1" dirty="0"/>
          </a:p>
          <a:p>
            <a:pPr defTabSz="924572">
              <a:defRPr/>
            </a:pPr>
            <a:r>
              <a:rPr lang="zh-CN" altLang="en-US" sz="3200" b="1" dirty="0"/>
              <a:t>在本章下如果土地拥有者没有造成危险，对于因人行道的情况对行人造成的危险，</a:t>
            </a:r>
            <a:r>
              <a:rPr lang="en-US" altLang="zh-CN" sz="3200" b="1" dirty="0" err="1"/>
              <a:t>zài</a:t>
            </a:r>
            <a:r>
              <a:rPr lang="en-US" altLang="zh-CN" sz="3200" b="1" dirty="0"/>
              <a:t> </a:t>
            </a:r>
            <a:r>
              <a:rPr lang="en-US" altLang="zh-CN" sz="3200" b="1" dirty="0" err="1"/>
              <a:t>běn</a:t>
            </a:r>
            <a:r>
              <a:rPr lang="en-US" altLang="zh-CN" sz="3200" b="1" dirty="0"/>
              <a:t> </a:t>
            </a:r>
            <a:r>
              <a:rPr lang="en-US" altLang="zh-CN" sz="3200" b="1" dirty="0" err="1"/>
              <a:t>zhāng</a:t>
            </a:r>
            <a:r>
              <a:rPr lang="en-US" altLang="zh-CN" sz="3200" b="1" dirty="0"/>
              <a:t> </a:t>
            </a:r>
            <a:r>
              <a:rPr lang="en-US" altLang="zh-CN" sz="3200" b="1" dirty="0" err="1"/>
              <a:t>xià</a:t>
            </a:r>
            <a:r>
              <a:rPr lang="en-US" altLang="zh-CN" sz="3200" b="1" dirty="0"/>
              <a:t> </a:t>
            </a:r>
            <a:r>
              <a:rPr lang="en-US" altLang="zh-CN" sz="3200" b="1" dirty="0" err="1"/>
              <a:t>rú</a:t>
            </a:r>
            <a:r>
              <a:rPr lang="en-US" altLang="zh-CN" sz="3200" b="1" dirty="0"/>
              <a:t> </a:t>
            </a:r>
            <a:r>
              <a:rPr lang="en-US" altLang="zh-CN" sz="3200" b="1" dirty="0" err="1"/>
              <a:t>guǒ</a:t>
            </a:r>
            <a:r>
              <a:rPr lang="en-US" altLang="zh-CN" sz="3200" b="1" dirty="0"/>
              <a:t> </a:t>
            </a:r>
            <a:r>
              <a:rPr lang="en-US" altLang="zh-CN" sz="3200" b="1" dirty="0" err="1"/>
              <a:t>tǔ</a:t>
            </a:r>
            <a:r>
              <a:rPr lang="en-US" altLang="zh-CN" sz="3200" b="1" dirty="0"/>
              <a:t> </a:t>
            </a:r>
            <a:r>
              <a:rPr lang="en-US" altLang="zh-CN" sz="3200" b="1" dirty="0" err="1"/>
              <a:t>dì</a:t>
            </a:r>
            <a:r>
              <a:rPr lang="en-US" altLang="zh-CN" sz="3200" b="1" dirty="0"/>
              <a:t> </a:t>
            </a:r>
            <a:r>
              <a:rPr lang="en-US" altLang="zh-CN" sz="3200" b="1" dirty="0" err="1"/>
              <a:t>yōng</a:t>
            </a:r>
            <a:r>
              <a:rPr lang="en-US" altLang="zh-CN" sz="3200" b="1" dirty="0"/>
              <a:t> </a:t>
            </a:r>
            <a:r>
              <a:rPr lang="en-US" altLang="zh-CN" sz="3200" b="1" dirty="0" err="1"/>
              <a:t>yǒu</a:t>
            </a:r>
            <a:r>
              <a:rPr lang="en-US" altLang="zh-CN" sz="3200" b="1" dirty="0"/>
              <a:t> </a:t>
            </a:r>
            <a:r>
              <a:rPr lang="en-US" altLang="zh-CN" sz="3200" b="1" dirty="0" err="1"/>
              <a:t>zhě</a:t>
            </a:r>
            <a:r>
              <a:rPr lang="en-US" altLang="zh-CN" sz="3200" b="1" dirty="0"/>
              <a:t> </a:t>
            </a:r>
            <a:r>
              <a:rPr lang="en-US" altLang="zh-CN" sz="3200" b="1" dirty="0" err="1"/>
              <a:t>méi</a:t>
            </a:r>
            <a:r>
              <a:rPr lang="en-US" altLang="zh-CN" sz="3200" b="1" dirty="0"/>
              <a:t> </a:t>
            </a:r>
            <a:r>
              <a:rPr lang="en-US" altLang="zh-CN" sz="3200" b="1" dirty="0" err="1"/>
              <a:t>yǒu</a:t>
            </a:r>
            <a:r>
              <a:rPr lang="en-US" altLang="zh-CN" sz="3200" b="1" dirty="0"/>
              <a:t> </a:t>
            </a:r>
            <a:r>
              <a:rPr lang="en-US" altLang="zh-CN" sz="3200" b="1" dirty="0" err="1"/>
              <a:t>zào</a:t>
            </a:r>
            <a:r>
              <a:rPr lang="en-US" altLang="zh-CN" sz="3200" b="1" dirty="0"/>
              <a:t> </a:t>
            </a:r>
            <a:r>
              <a:rPr lang="en-US" altLang="zh-CN" sz="3200" b="1" dirty="0" err="1"/>
              <a:t>chéng</a:t>
            </a:r>
            <a:r>
              <a:rPr lang="en-US" altLang="zh-CN" sz="3200" b="1" dirty="0"/>
              <a:t> </a:t>
            </a:r>
            <a:r>
              <a:rPr lang="en-US" altLang="zh-CN" sz="3200" b="1" dirty="0" err="1"/>
              <a:t>wēi</a:t>
            </a:r>
            <a:r>
              <a:rPr lang="en-US" altLang="zh-CN" sz="3200" b="1" dirty="0"/>
              <a:t> </a:t>
            </a:r>
            <a:r>
              <a:rPr lang="en-US" altLang="zh-CN" sz="3200" b="1" dirty="0" err="1"/>
              <a:t>xiǎn</a:t>
            </a:r>
            <a:r>
              <a:rPr lang="en-US" altLang="zh-CN" sz="3200" b="1" dirty="0"/>
              <a:t> </a:t>
            </a:r>
            <a:r>
              <a:rPr lang="zh-CN" altLang="en-US" sz="3200" b="1" dirty="0"/>
              <a:t>，</a:t>
            </a:r>
            <a:r>
              <a:rPr lang="en-US" altLang="zh-CN" sz="3200" b="1" dirty="0" err="1"/>
              <a:t>duì</a:t>
            </a:r>
            <a:r>
              <a:rPr lang="en-US" altLang="zh-CN" sz="3200" b="1" dirty="0"/>
              <a:t> </a:t>
            </a:r>
            <a:r>
              <a:rPr lang="en-US" altLang="zh-CN" sz="3200" b="1" dirty="0" err="1"/>
              <a:t>yú</a:t>
            </a:r>
            <a:r>
              <a:rPr lang="en-US" altLang="zh-CN" sz="3200" b="1" dirty="0"/>
              <a:t> </a:t>
            </a:r>
            <a:r>
              <a:rPr lang="en-US" altLang="zh-CN" sz="3200" b="1" dirty="0" err="1"/>
              <a:t>yīn</a:t>
            </a:r>
            <a:r>
              <a:rPr lang="en-US" altLang="zh-CN" sz="3200" b="1" dirty="0"/>
              <a:t> </a:t>
            </a:r>
            <a:r>
              <a:rPr lang="en-US" altLang="zh-CN" sz="3200" b="1" dirty="0" err="1"/>
              <a:t>rén</a:t>
            </a:r>
            <a:r>
              <a:rPr lang="en-US" altLang="zh-CN" sz="3200" b="1" dirty="0"/>
              <a:t> </a:t>
            </a:r>
            <a:r>
              <a:rPr lang="en-US" altLang="zh-CN" sz="3200" b="1" dirty="0" err="1"/>
              <a:t>háng</a:t>
            </a:r>
            <a:r>
              <a:rPr lang="en-US" altLang="zh-CN" sz="3200" b="1" dirty="0"/>
              <a:t> </a:t>
            </a:r>
            <a:r>
              <a:rPr lang="en-US" altLang="zh-CN" sz="3200" b="1" dirty="0" err="1"/>
              <a:t>dào</a:t>
            </a:r>
            <a:r>
              <a:rPr lang="en-US" altLang="zh-CN" sz="3200" b="1" dirty="0"/>
              <a:t> de </a:t>
            </a:r>
            <a:r>
              <a:rPr lang="en-US" altLang="zh-CN" sz="3200" b="1" dirty="0" err="1"/>
              <a:t>qíng</a:t>
            </a:r>
            <a:r>
              <a:rPr lang="en-US" altLang="zh-CN" sz="3200" b="1" dirty="0"/>
              <a:t> </a:t>
            </a:r>
            <a:r>
              <a:rPr lang="en-US" altLang="zh-CN" sz="3200" b="1" dirty="0" err="1"/>
              <a:t>kuàng</a:t>
            </a:r>
            <a:r>
              <a:rPr lang="en-US" altLang="zh-CN" sz="3200" b="1" dirty="0"/>
              <a:t> </a:t>
            </a:r>
            <a:r>
              <a:rPr lang="en-US" altLang="zh-CN" sz="3200" b="1" dirty="0" err="1"/>
              <a:t>duì</a:t>
            </a:r>
            <a:r>
              <a:rPr lang="en-US" altLang="zh-CN" sz="3200" b="1" dirty="0"/>
              <a:t> </a:t>
            </a:r>
            <a:r>
              <a:rPr lang="en-US" altLang="zh-CN" sz="3200" b="1" dirty="0" err="1"/>
              <a:t>háng</a:t>
            </a:r>
            <a:r>
              <a:rPr lang="en-US" altLang="zh-CN" sz="3200" b="1" dirty="0"/>
              <a:t> </a:t>
            </a:r>
            <a:r>
              <a:rPr lang="en-US" altLang="zh-CN" sz="3200" b="1" dirty="0" err="1"/>
              <a:t>rén</a:t>
            </a:r>
            <a:r>
              <a:rPr lang="en-US" altLang="zh-CN" sz="3200" b="1" dirty="0"/>
              <a:t> </a:t>
            </a:r>
            <a:r>
              <a:rPr lang="en-US" altLang="zh-CN" sz="3200" b="1" dirty="0" err="1"/>
              <a:t>zào</a:t>
            </a:r>
            <a:r>
              <a:rPr lang="en-US" altLang="zh-CN" sz="3200" b="1" dirty="0"/>
              <a:t> </a:t>
            </a:r>
            <a:r>
              <a:rPr lang="en-US" altLang="zh-CN" sz="3200" b="1" dirty="0" err="1"/>
              <a:t>chéng</a:t>
            </a:r>
            <a:r>
              <a:rPr lang="en-US" altLang="zh-CN" sz="3200" b="1" dirty="0"/>
              <a:t> de </a:t>
            </a:r>
            <a:r>
              <a:rPr lang="en-US" altLang="zh-CN" sz="3200" b="1" dirty="0" err="1"/>
              <a:t>wēi</a:t>
            </a:r>
            <a:r>
              <a:rPr lang="en-US" altLang="zh-CN" sz="3200" b="1" dirty="0"/>
              <a:t> </a:t>
            </a:r>
            <a:r>
              <a:rPr lang="en-US" altLang="zh-CN" sz="3200" b="1" dirty="0" err="1"/>
              <a:t>xiǎn</a:t>
            </a:r>
            <a:r>
              <a:rPr lang="en-US" altLang="zh-CN" sz="3200" b="1" dirty="0"/>
              <a:t> </a:t>
            </a:r>
            <a:r>
              <a:rPr lang="zh-CN" altLang="en-US" sz="3200" b="1" dirty="0"/>
              <a:t>，</a:t>
            </a:r>
            <a:endParaRPr lang="en-US" altLang="zh-CN" sz="3200" b="1" dirty="0"/>
          </a:p>
          <a:p>
            <a:pPr defTabSz="924572">
              <a:defRPr/>
            </a:pPr>
            <a:endParaRPr lang="en-US" altLang="zh-CN" sz="3200" b="1" dirty="0"/>
          </a:p>
          <a:p>
            <a:pPr defTabSz="924572">
              <a:defRPr/>
            </a:pPr>
            <a:r>
              <a:rPr lang="zh-CN" altLang="en-US" sz="3200" b="1" dirty="0"/>
              <a:t>公共人行道附属的土地拥有者不承担责任。</a:t>
            </a:r>
            <a:endParaRPr lang="en-US" altLang="zh-CN" sz="3200" b="1" dirty="0"/>
          </a:p>
          <a:p>
            <a:pPr defTabSz="924572">
              <a:defRPr/>
            </a:pPr>
            <a:r>
              <a:rPr lang="en-US" altLang="zh-CN" sz="3200" b="1" dirty="0" err="1"/>
              <a:t>gōng</a:t>
            </a:r>
            <a:r>
              <a:rPr lang="en-US" altLang="zh-CN" sz="3200" b="1" dirty="0"/>
              <a:t> </a:t>
            </a:r>
            <a:r>
              <a:rPr lang="en-US" altLang="zh-CN" sz="3200" b="1" dirty="0" err="1"/>
              <a:t>gòng</a:t>
            </a:r>
            <a:r>
              <a:rPr lang="en-US" altLang="zh-CN" sz="3200" b="1" dirty="0"/>
              <a:t> </a:t>
            </a:r>
            <a:r>
              <a:rPr lang="en-US" altLang="zh-CN" sz="3200" b="1" dirty="0" err="1"/>
              <a:t>rén</a:t>
            </a:r>
            <a:r>
              <a:rPr lang="en-US" altLang="zh-CN" sz="3200" b="1" dirty="0"/>
              <a:t> </a:t>
            </a:r>
            <a:r>
              <a:rPr lang="en-US" altLang="zh-CN" sz="3200" b="1" dirty="0" err="1"/>
              <a:t>háng</a:t>
            </a:r>
            <a:r>
              <a:rPr lang="en-US" altLang="zh-CN" sz="3200" b="1" dirty="0"/>
              <a:t> </a:t>
            </a:r>
            <a:r>
              <a:rPr lang="en-US" altLang="zh-CN" sz="3200" b="1" dirty="0" err="1"/>
              <a:t>dào</a:t>
            </a:r>
            <a:r>
              <a:rPr lang="en-US" altLang="zh-CN" sz="3200" b="1" dirty="0"/>
              <a:t> </a:t>
            </a:r>
            <a:r>
              <a:rPr lang="en-US" altLang="zh-CN" sz="3200" b="1" dirty="0" err="1"/>
              <a:t>fù</a:t>
            </a:r>
            <a:r>
              <a:rPr lang="en-US" altLang="zh-CN" sz="3200" b="1" dirty="0"/>
              <a:t> </a:t>
            </a:r>
            <a:r>
              <a:rPr lang="en-US" altLang="zh-CN" sz="3200" b="1" dirty="0" err="1"/>
              <a:t>shǔ</a:t>
            </a:r>
            <a:r>
              <a:rPr lang="en-US" altLang="zh-CN" sz="3200" b="1" dirty="0"/>
              <a:t> de </a:t>
            </a:r>
            <a:r>
              <a:rPr lang="en-US" altLang="zh-CN" sz="3200" b="1" dirty="0" err="1"/>
              <a:t>tǔ</a:t>
            </a:r>
            <a:r>
              <a:rPr lang="en-US" altLang="zh-CN" sz="3200" b="1" dirty="0"/>
              <a:t> </a:t>
            </a:r>
            <a:r>
              <a:rPr lang="en-US" altLang="zh-CN" sz="3200" b="1" dirty="0" err="1"/>
              <a:t>dì</a:t>
            </a:r>
            <a:r>
              <a:rPr lang="en-US" altLang="zh-CN" sz="3200" b="1" dirty="0"/>
              <a:t> </a:t>
            </a:r>
            <a:r>
              <a:rPr lang="en-US" altLang="zh-CN" sz="3200" b="1" dirty="0" err="1"/>
              <a:t>yōng</a:t>
            </a:r>
            <a:r>
              <a:rPr lang="en-US" altLang="zh-CN" sz="3200" b="1" dirty="0"/>
              <a:t> </a:t>
            </a:r>
            <a:r>
              <a:rPr lang="en-US" altLang="zh-CN" sz="3200" b="1" dirty="0" err="1"/>
              <a:t>yǒu</a:t>
            </a:r>
            <a:r>
              <a:rPr lang="en-US" altLang="zh-CN" sz="3200" b="1" dirty="0"/>
              <a:t> </a:t>
            </a:r>
            <a:r>
              <a:rPr lang="en-US" altLang="zh-CN" sz="3200" b="1" dirty="0" err="1"/>
              <a:t>zhě</a:t>
            </a:r>
            <a:r>
              <a:rPr lang="en-US" altLang="zh-CN" sz="3200" b="1" dirty="0"/>
              <a:t> </a:t>
            </a:r>
            <a:r>
              <a:rPr lang="en-US" altLang="zh-CN" sz="3200" b="1" dirty="0" err="1"/>
              <a:t>bú</a:t>
            </a:r>
            <a:r>
              <a:rPr lang="en-US" altLang="zh-CN" sz="3200" b="1" dirty="0"/>
              <a:t> </a:t>
            </a:r>
            <a:r>
              <a:rPr lang="en-US" altLang="zh-CN" sz="3200" b="1" dirty="0" err="1"/>
              <a:t>chéng</a:t>
            </a:r>
            <a:r>
              <a:rPr lang="en-US" altLang="zh-CN" sz="3200" b="1" dirty="0"/>
              <a:t> </a:t>
            </a:r>
            <a:r>
              <a:rPr lang="en-US" altLang="zh-CN" sz="3200" b="1" dirty="0" err="1"/>
              <a:t>dān</a:t>
            </a:r>
            <a:r>
              <a:rPr lang="en-US" altLang="zh-CN" sz="3200" b="1" dirty="0"/>
              <a:t> </a:t>
            </a:r>
            <a:r>
              <a:rPr lang="en-US" altLang="zh-CN" sz="3200" b="1" dirty="0" err="1"/>
              <a:t>zé</a:t>
            </a:r>
            <a:r>
              <a:rPr lang="en-US" altLang="zh-CN" sz="3200" b="1" dirty="0"/>
              <a:t> </a:t>
            </a:r>
            <a:r>
              <a:rPr lang="en-US" altLang="zh-CN" sz="3200" b="1" dirty="0" err="1"/>
              <a:t>rèn</a:t>
            </a:r>
            <a:r>
              <a:rPr lang="en-US" altLang="zh-CN" sz="3200" b="1" dirty="0"/>
              <a:t> </a:t>
            </a:r>
            <a:r>
              <a:rPr lang="zh-CN" altLang="en-US" sz="3200" b="1" dirty="0"/>
              <a:t>。</a:t>
            </a:r>
          </a:p>
        </p:txBody>
      </p:sp>
      <p:sp>
        <p:nvSpPr>
          <p:cNvPr id="4" name="Slide Number Placeholder 3"/>
          <p:cNvSpPr>
            <a:spLocks noGrp="1"/>
          </p:cNvSpPr>
          <p:nvPr>
            <p:ph type="sldNum" sz="quarter" idx="10"/>
          </p:nvPr>
        </p:nvSpPr>
        <p:spPr/>
        <p:txBody>
          <a:bodyPr/>
          <a:lstStyle/>
          <a:p>
            <a:pPr>
              <a:defRPr/>
            </a:pPr>
            <a:fld id="{2529D8AA-B46E-4095-82CC-7BBA4D3D190B}" type="slidenum">
              <a:rPr lang="en-US" smtClean="0"/>
              <a:pPr>
                <a:defRPr/>
              </a:pPr>
              <a:t>58</a:t>
            </a:fld>
            <a:endParaRPr lang="en-US"/>
          </a:p>
        </p:txBody>
      </p:sp>
    </p:spTree>
    <p:extLst>
      <p:ext uri="{BB962C8B-B14F-4D97-AF65-F5344CB8AC3E}">
        <p14:creationId xmlns:p14="http://schemas.microsoft.com/office/powerpoint/2010/main" val="206816577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zh-CN" altLang="en-US" sz="3200" b="1" dirty="0"/>
              <a:t>疏忽大意</a:t>
            </a:r>
            <a:endParaRPr lang="en-US" altLang="zh-CN" sz="3200" b="1" dirty="0"/>
          </a:p>
          <a:p>
            <a:r>
              <a:rPr lang="en-US" sz="3200" b="1" dirty="0" err="1"/>
              <a:t>shū</a:t>
            </a:r>
            <a:r>
              <a:rPr lang="en-US" sz="3200" b="1" dirty="0"/>
              <a:t> </a:t>
            </a:r>
            <a:r>
              <a:rPr lang="en-US" sz="3200" b="1" dirty="0" err="1"/>
              <a:t>hū</a:t>
            </a:r>
            <a:r>
              <a:rPr lang="en-US" sz="3200" b="1" dirty="0"/>
              <a:t> </a:t>
            </a:r>
            <a:r>
              <a:rPr lang="en-US" sz="3200" b="1" dirty="0" err="1"/>
              <a:t>dà</a:t>
            </a:r>
            <a:r>
              <a:rPr lang="en-US" sz="3200" b="1" dirty="0"/>
              <a:t> </a:t>
            </a:r>
            <a:r>
              <a:rPr lang="en-US" sz="3200" b="1" dirty="0" err="1"/>
              <a:t>yì</a:t>
            </a:r>
            <a:r>
              <a:rPr lang="en-US" sz="3200" b="1" dirty="0"/>
              <a:t> </a:t>
            </a:r>
          </a:p>
          <a:p>
            <a:endParaRPr lang="en-US" sz="3200" b="1" dirty="0"/>
          </a:p>
          <a:p>
            <a:pPr defTabSz="924572">
              <a:defRPr/>
            </a:pPr>
            <a:r>
              <a:rPr lang="zh-CN" altLang="en-US" sz="3200" b="1" dirty="0"/>
              <a:t>行为人疏忽大意的实施行为，如果</a:t>
            </a:r>
          </a:p>
          <a:p>
            <a:r>
              <a:rPr lang="en-US" sz="3200" b="1" dirty="0" err="1"/>
              <a:t>xíng</a:t>
            </a:r>
            <a:r>
              <a:rPr lang="en-US" sz="3200" b="1" dirty="0"/>
              <a:t> </a:t>
            </a:r>
            <a:r>
              <a:rPr lang="en-US" sz="3200" b="1" dirty="0" err="1"/>
              <a:t>wéi</a:t>
            </a:r>
            <a:r>
              <a:rPr lang="en-US" sz="3200" b="1" dirty="0"/>
              <a:t> </a:t>
            </a:r>
            <a:r>
              <a:rPr lang="en-US" sz="3200" b="1" dirty="0" err="1"/>
              <a:t>rén</a:t>
            </a:r>
            <a:r>
              <a:rPr lang="en-US" sz="3200" b="1" dirty="0"/>
              <a:t> </a:t>
            </a:r>
            <a:r>
              <a:rPr lang="en-US" sz="3200" b="1" dirty="0" err="1"/>
              <a:t>shū</a:t>
            </a:r>
            <a:r>
              <a:rPr lang="en-US" sz="3200" b="1" dirty="0"/>
              <a:t> </a:t>
            </a:r>
            <a:r>
              <a:rPr lang="en-US" sz="3200" b="1" dirty="0" err="1"/>
              <a:t>hū</a:t>
            </a:r>
            <a:r>
              <a:rPr lang="en-US" sz="3200" b="1" dirty="0"/>
              <a:t> </a:t>
            </a:r>
            <a:r>
              <a:rPr lang="en-US" sz="3200" b="1" dirty="0" err="1"/>
              <a:t>dà</a:t>
            </a:r>
            <a:r>
              <a:rPr lang="en-US" sz="3200" b="1" dirty="0"/>
              <a:t> </a:t>
            </a:r>
            <a:r>
              <a:rPr lang="en-US" sz="3200" b="1" dirty="0" err="1"/>
              <a:t>yì</a:t>
            </a:r>
            <a:r>
              <a:rPr lang="en-US" sz="3200" b="1" dirty="0"/>
              <a:t> de </a:t>
            </a:r>
            <a:r>
              <a:rPr lang="en-US" sz="3200" b="1" dirty="0" err="1"/>
              <a:t>shí</a:t>
            </a:r>
            <a:r>
              <a:rPr lang="en-US" sz="3200" b="1" dirty="0"/>
              <a:t> </a:t>
            </a:r>
            <a:r>
              <a:rPr lang="en-US" sz="3200" b="1" dirty="0" err="1"/>
              <a:t>shī</a:t>
            </a:r>
            <a:r>
              <a:rPr lang="en-US" sz="3200" b="1" dirty="0"/>
              <a:t> </a:t>
            </a:r>
            <a:r>
              <a:rPr lang="en-US" sz="3200" b="1" dirty="0" err="1"/>
              <a:t>xíng</a:t>
            </a:r>
            <a:r>
              <a:rPr lang="en-US" sz="3200" b="1" dirty="0"/>
              <a:t> </a:t>
            </a:r>
            <a:r>
              <a:rPr lang="en-US" sz="3200" b="1" dirty="0" err="1"/>
              <a:t>wéi</a:t>
            </a:r>
            <a:r>
              <a:rPr lang="en-US" sz="3200" b="1" dirty="0"/>
              <a:t> ，</a:t>
            </a:r>
            <a:r>
              <a:rPr lang="en-US" sz="3200" b="1" dirty="0" err="1"/>
              <a:t>rú</a:t>
            </a:r>
            <a:r>
              <a:rPr lang="en-US" sz="3200" b="1" dirty="0"/>
              <a:t> </a:t>
            </a:r>
            <a:r>
              <a:rPr lang="en-US" sz="3200" b="1" dirty="0" err="1"/>
              <a:t>guǒ</a:t>
            </a:r>
            <a:r>
              <a:rPr lang="en-US" sz="3200" b="1" dirty="0"/>
              <a:t> </a:t>
            </a:r>
          </a:p>
        </p:txBody>
      </p:sp>
      <p:sp>
        <p:nvSpPr>
          <p:cNvPr id="4" name="Slide Number Placeholder 3"/>
          <p:cNvSpPr>
            <a:spLocks noGrp="1"/>
          </p:cNvSpPr>
          <p:nvPr>
            <p:ph type="sldNum" sz="quarter" idx="10"/>
          </p:nvPr>
        </p:nvSpPr>
        <p:spPr/>
        <p:txBody>
          <a:bodyPr/>
          <a:lstStyle/>
          <a:p>
            <a:pPr>
              <a:defRPr/>
            </a:pPr>
            <a:fld id="{2529D8AA-B46E-4095-82CC-7BBA4D3D190B}" type="slidenum">
              <a:rPr lang="en-US" smtClean="0"/>
              <a:pPr>
                <a:defRPr/>
              </a:pPr>
              <a:t>6</a:t>
            </a:fld>
            <a:endParaRPr lang="en-US"/>
          </a:p>
        </p:txBody>
      </p:sp>
    </p:spTree>
    <p:extLst>
      <p:ext uri="{BB962C8B-B14F-4D97-AF65-F5344CB8AC3E}">
        <p14:creationId xmlns:p14="http://schemas.microsoft.com/office/powerpoint/2010/main" val="176488201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zh-CN" altLang="en-US" sz="3200" b="1" dirty="0"/>
              <a:t>疏忽大意</a:t>
            </a:r>
            <a:endParaRPr lang="en-US" altLang="zh-CN" sz="3200" b="1" dirty="0"/>
          </a:p>
          <a:p>
            <a:r>
              <a:rPr lang="en-US" sz="3200" b="1" dirty="0" err="1"/>
              <a:t>shū</a:t>
            </a:r>
            <a:r>
              <a:rPr lang="en-US" sz="3200" b="1" dirty="0"/>
              <a:t> </a:t>
            </a:r>
            <a:r>
              <a:rPr lang="en-US" sz="3200" b="1" dirty="0" err="1"/>
              <a:t>hū</a:t>
            </a:r>
            <a:r>
              <a:rPr lang="en-US" sz="3200" b="1" dirty="0"/>
              <a:t> </a:t>
            </a:r>
            <a:r>
              <a:rPr lang="en-US" sz="3200" b="1" dirty="0" err="1"/>
              <a:t>dà</a:t>
            </a:r>
            <a:r>
              <a:rPr lang="en-US" sz="3200" b="1" dirty="0"/>
              <a:t> </a:t>
            </a:r>
            <a:r>
              <a:rPr lang="en-US" sz="3200" b="1" dirty="0" err="1"/>
              <a:t>yì</a:t>
            </a:r>
            <a:r>
              <a:rPr lang="en-US" sz="3200" b="1" dirty="0"/>
              <a:t> </a:t>
            </a:r>
          </a:p>
          <a:p>
            <a:endParaRPr lang="en-US" sz="3200" b="1" dirty="0"/>
          </a:p>
          <a:p>
            <a:pPr defTabSz="924572">
              <a:defRPr/>
            </a:pPr>
            <a:r>
              <a:rPr lang="zh-CN" altLang="en-US" sz="3200" b="1" dirty="0"/>
              <a:t>某人明知该行为有造成伤害的危险或者明知该行为对他人的情形造成明显危险，以及</a:t>
            </a:r>
          </a:p>
          <a:p>
            <a:r>
              <a:rPr lang="en-US" sz="3200" b="1" dirty="0" err="1"/>
              <a:t>mǒu</a:t>
            </a:r>
            <a:r>
              <a:rPr lang="en-US" sz="3200" b="1" dirty="0"/>
              <a:t> </a:t>
            </a:r>
            <a:r>
              <a:rPr lang="en-US" sz="3200" b="1" dirty="0" err="1"/>
              <a:t>rén</a:t>
            </a:r>
            <a:r>
              <a:rPr lang="en-US" sz="3200" b="1" dirty="0"/>
              <a:t> </a:t>
            </a:r>
            <a:r>
              <a:rPr lang="en-US" sz="3200" b="1" dirty="0" err="1"/>
              <a:t>míng</a:t>
            </a:r>
            <a:r>
              <a:rPr lang="en-US" sz="3200" b="1" dirty="0"/>
              <a:t> </a:t>
            </a:r>
            <a:r>
              <a:rPr lang="en-US" sz="3200" b="1" dirty="0" err="1"/>
              <a:t>zhī</a:t>
            </a:r>
            <a:r>
              <a:rPr lang="en-US" sz="3200" b="1" dirty="0"/>
              <a:t> </a:t>
            </a:r>
            <a:r>
              <a:rPr lang="en-US" sz="3200" b="1" dirty="0" err="1"/>
              <a:t>gāi</a:t>
            </a:r>
            <a:r>
              <a:rPr lang="en-US" sz="3200" b="1" dirty="0"/>
              <a:t> </a:t>
            </a:r>
            <a:r>
              <a:rPr lang="en-US" sz="3200" b="1" dirty="0" err="1"/>
              <a:t>xíng</a:t>
            </a:r>
            <a:r>
              <a:rPr lang="en-US" sz="3200" b="1" dirty="0"/>
              <a:t> </a:t>
            </a:r>
            <a:r>
              <a:rPr lang="en-US" sz="3200" b="1" dirty="0" err="1"/>
              <a:t>wéi</a:t>
            </a:r>
            <a:r>
              <a:rPr lang="en-US" sz="3200" b="1" dirty="0"/>
              <a:t> </a:t>
            </a:r>
            <a:r>
              <a:rPr lang="en-US" sz="3200" b="1" dirty="0" err="1"/>
              <a:t>yǒu</a:t>
            </a:r>
            <a:r>
              <a:rPr lang="en-US" sz="3200" b="1" dirty="0"/>
              <a:t> </a:t>
            </a:r>
            <a:r>
              <a:rPr lang="en-US" sz="3200" b="1" dirty="0" err="1"/>
              <a:t>zào</a:t>
            </a:r>
            <a:r>
              <a:rPr lang="en-US" sz="3200" b="1" dirty="0"/>
              <a:t> </a:t>
            </a:r>
            <a:r>
              <a:rPr lang="en-US" sz="3200" b="1" dirty="0" err="1"/>
              <a:t>chéng</a:t>
            </a:r>
            <a:r>
              <a:rPr lang="en-US" sz="3200" b="1" dirty="0"/>
              <a:t> </a:t>
            </a:r>
            <a:r>
              <a:rPr lang="en-US" sz="3200" b="1" dirty="0" err="1"/>
              <a:t>shāng</a:t>
            </a:r>
            <a:r>
              <a:rPr lang="en-US" sz="3200" b="1" dirty="0"/>
              <a:t> </a:t>
            </a:r>
            <a:r>
              <a:rPr lang="en-US" sz="3200" b="1" dirty="0" err="1"/>
              <a:t>hài</a:t>
            </a:r>
            <a:r>
              <a:rPr lang="en-US" sz="3200" b="1" dirty="0"/>
              <a:t> de </a:t>
            </a:r>
            <a:r>
              <a:rPr lang="en-US" sz="3200" b="1" dirty="0" err="1"/>
              <a:t>wēi</a:t>
            </a:r>
            <a:r>
              <a:rPr lang="en-US" sz="3200" b="1" dirty="0"/>
              <a:t> </a:t>
            </a:r>
            <a:r>
              <a:rPr lang="en-US" sz="3200" b="1" dirty="0" err="1"/>
              <a:t>xiǎn</a:t>
            </a:r>
            <a:r>
              <a:rPr lang="en-US" sz="3200" b="1" dirty="0"/>
              <a:t> </a:t>
            </a:r>
            <a:r>
              <a:rPr lang="en-US" sz="3200" b="1" dirty="0" err="1"/>
              <a:t>huò</a:t>
            </a:r>
            <a:r>
              <a:rPr lang="en-US" sz="3200" b="1" dirty="0"/>
              <a:t> </a:t>
            </a:r>
            <a:r>
              <a:rPr lang="en-US" sz="3200" b="1" dirty="0" err="1"/>
              <a:t>zhě</a:t>
            </a:r>
            <a:r>
              <a:rPr lang="en-US" sz="3200" b="1" dirty="0"/>
              <a:t> </a:t>
            </a:r>
            <a:r>
              <a:rPr lang="en-US" sz="3200" b="1" dirty="0" err="1"/>
              <a:t>míng</a:t>
            </a:r>
            <a:r>
              <a:rPr lang="en-US" sz="3200" b="1" dirty="0"/>
              <a:t> </a:t>
            </a:r>
            <a:r>
              <a:rPr lang="en-US" sz="3200" b="1" dirty="0" err="1"/>
              <a:t>zhī</a:t>
            </a:r>
            <a:r>
              <a:rPr lang="en-US" sz="3200" b="1" dirty="0"/>
              <a:t> </a:t>
            </a:r>
            <a:r>
              <a:rPr lang="en-US" sz="3200" b="1" dirty="0" err="1"/>
              <a:t>gāi</a:t>
            </a:r>
            <a:r>
              <a:rPr lang="en-US" sz="3200" b="1" dirty="0"/>
              <a:t> </a:t>
            </a:r>
            <a:r>
              <a:rPr lang="en-US" sz="3200" b="1" dirty="0" err="1"/>
              <a:t>xíng</a:t>
            </a:r>
            <a:r>
              <a:rPr lang="en-US" sz="3200" b="1" dirty="0"/>
              <a:t> </a:t>
            </a:r>
            <a:r>
              <a:rPr lang="en-US" sz="3200" b="1" dirty="0" err="1"/>
              <a:t>wéi</a:t>
            </a:r>
            <a:r>
              <a:rPr lang="en-US" sz="3200" b="1" dirty="0"/>
              <a:t> </a:t>
            </a:r>
            <a:r>
              <a:rPr lang="en-US" sz="3200" b="1" dirty="0" err="1"/>
              <a:t>duì</a:t>
            </a:r>
            <a:r>
              <a:rPr lang="en-US" sz="3200" b="1" dirty="0"/>
              <a:t> </a:t>
            </a:r>
            <a:r>
              <a:rPr lang="en-US" sz="3200" b="1" dirty="0" err="1"/>
              <a:t>tā</a:t>
            </a:r>
            <a:r>
              <a:rPr lang="en-US" sz="3200" b="1" dirty="0"/>
              <a:t> </a:t>
            </a:r>
            <a:r>
              <a:rPr lang="en-US" sz="3200" b="1" dirty="0" err="1"/>
              <a:t>rén</a:t>
            </a:r>
            <a:r>
              <a:rPr lang="en-US" sz="3200" b="1" dirty="0"/>
              <a:t> de </a:t>
            </a:r>
            <a:r>
              <a:rPr lang="en-US" sz="3200" b="1" dirty="0" err="1"/>
              <a:t>qíng</a:t>
            </a:r>
            <a:r>
              <a:rPr lang="en-US" sz="3200" b="1" dirty="0"/>
              <a:t> </a:t>
            </a:r>
            <a:r>
              <a:rPr lang="en-US" sz="3200" b="1" dirty="0" err="1"/>
              <a:t>xíng</a:t>
            </a:r>
            <a:r>
              <a:rPr lang="en-US" sz="3200" b="1" dirty="0"/>
              <a:t> </a:t>
            </a:r>
            <a:r>
              <a:rPr lang="en-US" sz="3200" b="1" dirty="0" err="1"/>
              <a:t>zào</a:t>
            </a:r>
            <a:r>
              <a:rPr lang="en-US" sz="3200" b="1" dirty="0"/>
              <a:t> </a:t>
            </a:r>
            <a:r>
              <a:rPr lang="en-US" sz="3200" b="1" dirty="0" err="1"/>
              <a:t>chéng</a:t>
            </a:r>
            <a:r>
              <a:rPr lang="en-US" sz="3200" b="1" dirty="0"/>
              <a:t> </a:t>
            </a:r>
            <a:r>
              <a:rPr lang="en-US" sz="3200" b="1" dirty="0" err="1"/>
              <a:t>míng</a:t>
            </a:r>
            <a:r>
              <a:rPr lang="en-US" sz="3200" b="1" dirty="0"/>
              <a:t> </a:t>
            </a:r>
            <a:r>
              <a:rPr lang="en-US" sz="3200" b="1" dirty="0" err="1"/>
              <a:t>xiǎn</a:t>
            </a:r>
            <a:r>
              <a:rPr lang="en-US" sz="3200" b="1" dirty="0"/>
              <a:t> </a:t>
            </a:r>
            <a:r>
              <a:rPr lang="en-US" sz="3200" b="1" dirty="0" err="1"/>
              <a:t>wēi</a:t>
            </a:r>
            <a:r>
              <a:rPr lang="en-US" sz="3200" b="1" dirty="0"/>
              <a:t> </a:t>
            </a:r>
            <a:r>
              <a:rPr lang="en-US" sz="3200" b="1" dirty="0" err="1"/>
              <a:t>xiǎn</a:t>
            </a:r>
            <a:r>
              <a:rPr lang="en-US" sz="3200" b="1" dirty="0"/>
              <a:t> ，</a:t>
            </a:r>
            <a:r>
              <a:rPr lang="en-US" sz="3200" b="1" dirty="0" err="1"/>
              <a:t>yǐ</a:t>
            </a:r>
            <a:r>
              <a:rPr lang="en-US" sz="3200" b="1" dirty="0"/>
              <a:t> </a:t>
            </a:r>
            <a:r>
              <a:rPr lang="en-US" sz="3200" b="1" dirty="0" err="1"/>
              <a:t>jí</a:t>
            </a:r>
            <a:r>
              <a:rPr lang="en-US" sz="3200" b="1" dirty="0"/>
              <a:t> </a:t>
            </a:r>
          </a:p>
        </p:txBody>
      </p:sp>
      <p:sp>
        <p:nvSpPr>
          <p:cNvPr id="4" name="Slide Number Placeholder 3"/>
          <p:cNvSpPr>
            <a:spLocks noGrp="1"/>
          </p:cNvSpPr>
          <p:nvPr>
            <p:ph type="sldNum" sz="quarter" idx="10"/>
          </p:nvPr>
        </p:nvSpPr>
        <p:spPr/>
        <p:txBody>
          <a:bodyPr/>
          <a:lstStyle/>
          <a:p>
            <a:pPr>
              <a:defRPr/>
            </a:pPr>
            <a:fld id="{2529D8AA-B46E-4095-82CC-7BBA4D3D190B}" type="slidenum">
              <a:rPr lang="en-US" smtClean="0"/>
              <a:pPr>
                <a:defRPr/>
              </a:pPr>
              <a:t>7</a:t>
            </a:fld>
            <a:endParaRPr lang="en-US"/>
          </a:p>
        </p:txBody>
      </p:sp>
    </p:spTree>
    <p:extLst>
      <p:ext uri="{BB962C8B-B14F-4D97-AF65-F5344CB8AC3E}">
        <p14:creationId xmlns:p14="http://schemas.microsoft.com/office/powerpoint/2010/main" val="60526138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zh-CN" altLang="en-US" sz="3200" b="1" dirty="0"/>
              <a:t>疏忽大意</a:t>
            </a:r>
            <a:endParaRPr lang="en-US" altLang="zh-CN" sz="3200" b="1" dirty="0"/>
          </a:p>
          <a:p>
            <a:r>
              <a:rPr lang="en-US" sz="3200" b="1" dirty="0" err="1"/>
              <a:t>shū</a:t>
            </a:r>
            <a:r>
              <a:rPr lang="en-US" sz="3200" b="1" dirty="0"/>
              <a:t> </a:t>
            </a:r>
            <a:r>
              <a:rPr lang="en-US" sz="3200" b="1" dirty="0" err="1"/>
              <a:t>hū</a:t>
            </a:r>
            <a:r>
              <a:rPr lang="en-US" sz="3200" b="1" dirty="0"/>
              <a:t> </a:t>
            </a:r>
            <a:r>
              <a:rPr lang="en-US" sz="3200" b="1" dirty="0" err="1"/>
              <a:t>dà</a:t>
            </a:r>
            <a:r>
              <a:rPr lang="en-US" sz="3200" b="1" dirty="0"/>
              <a:t> </a:t>
            </a:r>
            <a:r>
              <a:rPr lang="en-US" sz="3200" b="1" dirty="0" err="1"/>
              <a:t>yì</a:t>
            </a:r>
            <a:r>
              <a:rPr lang="en-US" sz="3200" b="1" dirty="0"/>
              <a:t> </a:t>
            </a:r>
          </a:p>
          <a:p>
            <a:endParaRPr lang="en-US" sz="3200" b="1" dirty="0"/>
          </a:p>
          <a:p>
            <a:pPr defTabSz="924572">
              <a:defRPr/>
            </a:pPr>
            <a:r>
              <a:rPr lang="zh-CN" altLang="en-US" sz="3200" b="1" dirty="0"/>
              <a:t>可消除或者减少危险的预防措施包括与危险程度轻微关联的责任，</a:t>
            </a:r>
            <a:endParaRPr lang="en-US" altLang="zh-CN" sz="3200" b="1" dirty="0"/>
          </a:p>
          <a:p>
            <a:pPr defTabSz="924572">
              <a:defRPr/>
            </a:pPr>
            <a:endParaRPr lang="en-US" altLang="zh-CN" sz="3200" b="1" dirty="0"/>
          </a:p>
          <a:p>
            <a:r>
              <a:rPr lang="en-US" sz="3200" b="1" dirty="0" err="1"/>
              <a:t>kě</a:t>
            </a:r>
            <a:r>
              <a:rPr lang="en-US" sz="3200" b="1" dirty="0"/>
              <a:t> </a:t>
            </a:r>
            <a:r>
              <a:rPr lang="en-US" sz="3200" b="1" dirty="0" err="1"/>
              <a:t>xiāo</a:t>
            </a:r>
            <a:r>
              <a:rPr lang="en-US" sz="3200" b="1" dirty="0"/>
              <a:t> </a:t>
            </a:r>
            <a:r>
              <a:rPr lang="en-US" sz="3200" b="1" dirty="0" err="1"/>
              <a:t>chú</a:t>
            </a:r>
            <a:r>
              <a:rPr lang="en-US" sz="3200" b="1" dirty="0"/>
              <a:t> </a:t>
            </a:r>
            <a:r>
              <a:rPr lang="en-US" sz="3200" b="1" dirty="0" err="1"/>
              <a:t>huò</a:t>
            </a:r>
            <a:r>
              <a:rPr lang="en-US" sz="3200" b="1" dirty="0"/>
              <a:t> </a:t>
            </a:r>
            <a:r>
              <a:rPr lang="en-US" sz="3200" b="1" dirty="0" err="1"/>
              <a:t>zhě</a:t>
            </a:r>
            <a:r>
              <a:rPr lang="en-US" sz="3200" b="1" dirty="0"/>
              <a:t> </a:t>
            </a:r>
            <a:r>
              <a:rPr lang="en-US" sz="3200" b="1" dirty="0" err="1"/>
              <a:t>jiǎn</a:t>
            </a:r>
            <a:r>
              <a:rPr lang="en-US" sz="3200" b="1" dirty="0"/>
              <a:t> </a:t>
            </a:r>
            <a:r>
              <a:rPr lang="en-US" sz="3200" b="1" dirty="0" err="1"/>
              <a:t>shǎo</a:t>
            </a:r>
            <a:r>
              <a:rPr lang="en-US" sz="3200" b="1" dirty="0"/>
              <a:t> </a:t>
            </a:r>
            <a:r>
              <a:rPr lang="en-US" sz="3200" b="1" dirty="0" err="1"/>
              <a:t>wēi</a:t>
            </a:r>
            <a:r>
              <a:rPr lang="en-US" sz="3200" b="1" dirty="0"/>
              <a:t> </a:t>
            </a:r>
            <a:r>
              <a:rPr lang="en-US" sz="3200" b="1" dirty="0" err="1"/>
              <a:t>xiǎn</a:t>
            </a:r>
            <a:r>
              <a:rPr lang="en-US" sz="3200" b="1" dirty="0"/>
              <a:t> de </a:t>
            </a:r>
            <a:r>
              <a:rPr lang="en-US" sz="3200" b="1" dirty="0" err="1"/>
              <a:t>yù</a:t>
            </a:r>
            <a:r>
              <a:rPr lang="en-US" sz="3200" b="1" dirty="0"/>
              <a:t> </a:t>
            </a:r>
            <a:r>
              <a:rPr lang="en-US" sz="3200" b="1" dirty="0" err="1"/>
              <a:t>fáng</a:t>
            </a:r>
            <a:r>
              <a:rPr lang="en-US" sz="3200" b="1" dirty="0"/>
              <a:t> </a:t>
            </a:r>
            <a:r>
              <a:rPr lang="en-US" sz="3200" b="1" dirty="0" err="1"/>
              <a:t>cuò</a:t>
            </a:r>
            <a:r>
              <a:rPr lang="en-US" sz="3200" b="1" dirty="0"/>
              <a:t> </a:t>
            </a:r>
            <a:r>
              <a:rPr lang="en-US" sz="3200" b="1" dirty="0" err="1"/>
              <a:t>shī</a:t>
            </a:r>
            <a:r>
              <a:rPr lang="en-US" sz="3200" b="1" dirty="0"/>
              <a:t> </a:t>
            </a:r>
            <a:r>
              <a:rPr lang="en-US" sz="3200" b="1" dirty="0" err="1"/>
              <a:t>bāo</a:t>
            </a:r>
            <a:r>
              <a:rPr lang="en-US" sz="3200" b="1" dirty="0"/>
              <a:t> </a:t>
            </a:r>
            <a:r>
              <a:rPr lang="en-US" sz="3200" b="1" dirty="0" err="1"/>
              <a:t>kuò</a:t>
            </a:r>
            <a:r>
              <a:rPr lang="en-US" sz="3200" b="1" dirty="0"/>
              <a:t> </a:t>
            </a:r>
            <a:r>
              <a:rPr lang="en-US" sz="3200" b="1" dirty="0" err="1"/>
              <a:t>yǔ</a:t>
            </a:r>
            <a:r>
              <a:rPr lang="en-US" sz="3200" b="1" dirty="0"/>
              <a:t> </a:t>
            </a:r>
            <a:r>
              <a:rPr lang="en-US" sz="3200" b="1" dirty="0" err="1"/>
              <a:t>wēi</a:t>
            </a:r>
            <a:r>
              <a:rPr lang="en-US" sz="3200" b="1" dirty="0"/>
              <a:t> </a:t>
            </a:r>
            <a:r>
              <a:rPr lang="en-US" sz="3200" b="1" dirty="0" err="1"/>
              <a:t>xiǎn</a:t>
            </a:r>
            <a:r>
              <a:rPr lang="en-US" sz="3200" b="1" dirty="0"/>
              <a:t> </a:t>
            </a:r>
            <a:r>
              <a:rPr lang="en-US" sz="3200" b="1" dirty="0" err="1"/>
              <a:t>chéng</a:t>
            </a:r>
            <a:r>
              <a:rPr lang="en-US" sz="3200" b="1" dirty="0"/>
              <a:t> </a:t>
            </a:r>
            <a:r>
              <a:rPr lang="en-US" sz="3200" b="1" dirty="0" err="1"/>
              <a:t>dù</a:t>
            </a:r>
            <a:r>
              <a:rPr lang="en-US" sz="3200" b="1" dirty="0"/>
              <a:t> </a:t>
            </a:r>
            <a:r>
              <a:rPr lang="en-US" sz="3200" b="1" dirty="0" err="1"/>
              <a:t>qīng</a:t>
            </a:r>
            <a:r>
              <a:rPr lang="en-US" sz="3200" b="1" dirty="0"/>
              <a:t> </a:t>
            </a:r>
            <a:r>
              <a:rPr lang="en-US" sz="3200" b="1" dirty="0" err="1"/>
              <a:t>wēi</a:t>
            </a:r>
            <a:r>
              <a:rPr lang="en-US" sz="3200" b="1" dirty="0"/>
              <a:t> </a:t>
            </a:r>
            <a:r>
              <a:rPr lang="en-US" sz="3200" b="1" dirty="0" err="1"/>
              <a:t>guān</a:t>
            </a:r>
            <a:r>
              <a:rPr lang="en-US" sz="3200" b="1" dirty="0"/>
              <a:t> </a:t>
            </a:r>
            <a:r>
              <a:rPr lang="en-US" sz="3200" b="1" dirty="0" err="1"/>
              <a:t>lián</a:t>
            </a:r>
            <a:r>
              <a:rPr lang="en-US" sz="3200" b="1" dirty="0"/>
              <a:t> de </a:t>
            </a:r>
            <a:r>
              <a:rPr lang="en-US" sz="3200" b="1" dirty="0" err="1"/>
              <a:t>zé</a:t>
            </a:r>
            <a:r>
              <a:rPr lang="en-US" sz="3200" b="1" dirty="0"/>
              <a:t> </a:t>
            </a:r>
            <a:r>
              <a:rPr lang="en-US" sz="3200" b="1" dirty="0" err="1"/>
              <a:t>rèn</a:t>
            </a:r>
            <a:r>
              <a:rPr lang="en-US" sz="3200" b="1" dirty="0"/>
              <a:t> ，</a:t>
            </a:r>
          </a:p>
          <a:p>
            <a:endParaRPr lang="en-US" sz="3200" b="1" dirty="0"/>
          </a:p>
          <a:p>
            <a:pPr defTabSz="924572">
              <a:defRPr/>
            </a:pPr>
            <a:r>
              <a:rPr lang="zh-CN" altLang="en-US" sz="3200" b="1" dirty="0"/>
              <a:t>某人未采用预防措施表示其对危险的漠不关心。</a:t>
            </a:r>
          </a:p>
          <a:p>
            <a:endParaRPr lang="en-US" sz="3200" b="1" dirty="0"/>
          </a:p>
          <a:p>
            <a:r>
              <a:rPr lang="en-US" sz="3200" b="1" dirty="0" err="1"/>
              <a:t>mǒu</a:t>
            </a:r>
            <a:r>
              <a:rPr lang="en-US" sz="3200" b="1" dirty="0"/>
              <a:t> </a:t>
            </a:r>
            <a:r>
              <a:rPr lang="en-US" sz="3200" b="1" dirty="0" err="1"/>
              <a:t>rén</a:t>
            </a:r>
            <a:r>
              <a:rPr lang="en-US" sz="3200" b="1" dirty="0"/>
              <a:t> </a:t>
            </a:r>
            <a:r>
              <a:rPr lang="en-US" sz="3200" b="1" dirty="0" err="1"/>
              <a:t>wèi</a:t>
            </a:r>
            <a:r>
              <a:rPr lang="en-US" sz="3200" b="1" dirty="0"/>
              <a:t> </a:t>
            </a:r>
            <a:r>
              <a:rPr lang="en-US" sz="3200" b="1" dirty="0" err="1"/>
              <a:t>cǎi</a:t>
            </a:r>
            <a:r>
              <a:rPr lang="en-US" sz="3200" b="1" dirty="0"/>
              <a:t> </a:t>
            </a:r>
            <a:r>
              <a:rPr lang="en-US" sz="3200" b="1" dirty="0" err="1"/>
              <a:t>yòng</a:t>
            </a:r>
            <a:r>
              <a:rPr lang="en-US" sz="3200" b="1" dirty="0"/>
              <a:t> </a:t>
            </a:r>
            <a:r>
              <a:rPr lang="en-US" sz="3200" b="1" dirty="0" err="1"/>
              <a:t>yù</a:t>
            </a:r>
            <a:r>
              <a:rPr lang="en-US" sz="3200" b="1" dirty="0"/>
              <a:t> </a:t>
            </a:r>
            <a:r>
              <a:rPr lang="en-US" sz="3200" b="1" dirty="0" err="1"/>
              <a:t>fáng</a:t>
            </a:r>
            <a:r>
              <a:rPr lang="en-US" sz="3200" b="1" dirty="0"/>
              <a:t> </a:t>
            </a:r>
            <a:r>
              <a:rPr lang="en-US" sz="3200" b="1" dirty="0" err="1"/>
              <a:t>cuò</a:t>
            </a:r>
            <a:r>
              <a:rPr lang="en-US" sz="3200" b="1" dirty="0"/>
              <a:t> </a:t>
            </a:r>
            <a:r>
              <a:rPr lang="en-US" sz="3200" b="1" dirty="0" err="1"/>
              <a:t>shī</a:t>
            </a:r>
            <a:r>
              <a:rPr lang="en-US" sz="3200" b="1" dirty="0"/>
              <a:t> </a:t>
            </a:r>
            <a:r>
              <a:rPr lang="en-US" sz="3200" b="1" dirty="0" err="1"/>
              <a:t>biǎo</a:t>
            </a:r>
            <a:r>
              <a:rPr lang="en-US" sz="3200" b="1" dirty="0"/>
              <a:t> </a:t>
            </a:r>
            <a:r>
              <a:rPr lang="en-US" sz="3200" b="1" dirty="0" err="1"/>
              <a:t>shì</a:t>
            </a:r>
            <a:r>
              <a:rPr lang="en-US" sz="3200" b="1" dirty="0"/>
              <a:t> </a:t>
            </a:r>
            <a:r>
              <a:rPr lang="en-US" sz="3200" b="1" dirty="0" err="1"/>
              <a:t>qí</a:t>
            </a:r>
            <a:r>
              <a:rPr lang="en-US" sz="3200" b="1" dirty="0"/>
              <a:t> </a:t>
            </a:r>
            <a:r>
              <a:rPr lang="en-US" sz="3200" b="1" dirty="0" err="1"/>
              <a:t>duì</a:t>
            </a:r>
            <a:r>
              <a:rPr lang="en-US" sz="3200" b="1" dirty="0"/>
              <a:t> </a:t>
            </a:r>
            <a:r>
              <a:rPr lang="en-US" sz="3200" b="1" dirty="0" err="1"/>
              <a:t>wēi</a:t>
            </a:r>
            <a:r>
              <a:rPr lang="en-US" sz="3200" b="1" dirty="0"/>
              <a:t> </a:t>
            </a:r>
            <a:r>
              <a:rPr lang="en-US" sz="3200" b="1" dirty="0" err="1"/>
              <a:t>xiǎn</a:t>
            </a:r>
            <a:r>
              <a:rPr lang="en-US" sz="3200" b="1" dirty="0"/>
              <a:t> de </a:t>
            </a:r>
            <a:r>
              <a:rPr lang="en-US" sz="3200" b="1" dirty="0" err="1"/>
              <a:t>mò</a:t>
            </a:r>
            <a:r>
              <a:rPr lang="en-US" sz="3200" b="1" dirty="0"/>
              <a:t> </a:t>
            </a:r>
            <a:r>
              <a:rPr lang="en-US" sz="3200" b="1" dirty="0" err="1"/>
              <a:t>bú</a:t>
            </a:r>
            <a:r>
              <a:rPr lang="en-US" sz="3200" b="1" dirty="0"/>
              <a:t> </a:t>
            </a:r>
            <a:r>
              <a:rPr lang="en-US" sz="3200" b="1" dirty="0" err="1"/>
              <a:t>guān</a:t>
            </a:r>
            <a:r>
              <a:rPr lang="en-US" sz="3200" b="1" dirty="0"/>
              <a:t> </a:t>
            </a:r>
            <a:r>
              <a:rPr lang="en-US" sz="3200" b="1" dirty="0" err="1"/>
              <a:t>xīn</a:t>
            </a:r>
            <a:r>
              <a:rPr lang="en-US" sz="3200" b="1" dirty="0"/>
              <a:t> 。</a:t>
            </a:r>
          </a:p>
        </p:txBody>
      </p:sp>
      <p:sp>
        <p:nvSpPr>
          <p:cNvPr id="4" name="Slide Number Placeholder 3"/>
          <p:cNvSpPr>
            <a:spLocks noGrp="1"/>
          </p:cNvSpPr>
          <p:nvPr>
            <p:ph type="sldNum" sz="quarter" idx="10"/>
          </p:nvPr>
        </p:nvSpPr>
        <p:spPr/>
        <p:txBody>
          <a:bodyPr/>
          <a:lstStyle/>
          <a:p>
            <a:pPr>
              <a:defRPr/>
            </a:pPr>
            <a:fld id="{2529D8AA-B46E-4095-82CC-7BBA4D3D190B}" type="slidenum">
              <a:rPr lang="en-US" smtClean="0"/>
              <a:pPr>
                <a:defRPr/>
              </a:pPr>
              <a:t>8</a:t>
            </a:fld>
            <a:endParaRPr lang="en-US"/>
          </a:p>
        </p:txBody>
      </p:sp>
    </p:spTree>
    <p:extLst>
      <p:ext uri="{BB962C8B-B14F-4D97-AF65-F5344CB8AC3E}">
        <p14:creationId xmlns:p14="http://schemas.microsoft.com/office/powerpoint/2010/main" val="60526138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zh-CN" altLang="en-US" sz="3200" b="1" dirty="0"/>
              <a:t>过失</a:t>
            </a:r>
            <a:endParaRPr lang="en-US" altLang="zh-CN" sz="3200" b="1" dirty="0"/>
          </a:p>
          <a:p>
            <a:r>
              <a:rPr lang="en-US" sz="3200" b="1" dirty="0" err="1"/>
              <a:t>guò</a:t>
            </a:r>
            <a:r>
              <a:rPr lang="en-US" sz="3200" b="1" dirty="0"/>
              <a:t> </a:t>
            </a:r>
            <a:r>
              <a:rPr lang="en-US" sz="3200" b="1" dirty="0" err="1"/>
              <a:t>shī</a:t>
            </a:r>
            <a:r>
              <a:rPr lang="en-US" sz="3200" b="1" dirty="0"/>
              <a:t> </a:t>
            </a:r>
          </a:p>
        </p:txBody>
      </p:sp>
      <p:sp>
        <p:nvSpPr>
          <p:cNvPr id="4" name="Slide Number Placeholder 3"/>
          <p:cNvSpPr>
            <a:spLocks noGrp="1"/>
          </p:cNvSpPr>
          <p:nvPr>
            <p:ph type="sldNum" sz="quarter" idx="10"/>
          </p:nvPr>
        </p:nvSpPr>
        <p:spPr/>
        <p:txBody>
          <a:bodyPr/>
          <a:lstStyle/>
          <a:p>
            <a:pPr>
              <a:defRPr/>
            </a:pPr>
            <a:fld id="{2529D8AA-B46E-4095-82CC-7BBA4D3D190B}" type="slidenum">
              <a:rPr lang="en-US" smtClean="0"/>
              <a:pPr>
                <a:defRPr/>
              </a:pPr>
              <a:t>9</a:t>
            </a:fld>
            <a:endParaRPr lang="en-US"/>
          </a:p>
        </p:txBody>
      </p:sp>
    </p:spTree>
    <p:extLst>
      <p:ext uri="{BB962C8B-B14F-4D97-AF65-F5344CB8AC3E}">
        <p14:creationId xmlns:p14="http://schemas.microsoft.com/office/powerpoint/2010/main" val="154924021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zh-CN" altLang="en-US" sz="3200" b="1" dirty="0"/>
              <a:t>义务</a:t>
            </a:r>
            <a:endParaRPr lang="en-US" altLang="zh-CN" sz="3200" b="1" dirty="0"/>
          </a:p>
          <a:p>
            <a:r>
              <a:rPr lang="en-US" sz="3200" b="1" dirty="0" err="1"/>
              <a:t>yì</a:t>
            </a:r>
            <a:r>
              <a:rPr lang="en-US" sz="3200" b="1" dirty="0"/>
              <a:t> </a:t>
            </a:r>
            <a:r>
              <a:rPr lang="en-US" sz="3200" b="1" dirty="0" err="1"/>
              <a:t>wù</a:t>
            </a:r>
            <a:r>
              <a:rPr lang="en-US" sz="3200" b="1" dirty="0"/>
              <a:t> </a:t>
            </a:r>
          </a:p>
          <a:p>
            <a:endParaRPr lang="en-US" sz="3200" b="1" dirty="0"/>
          </a:p>
          <a:p>
            <a:pPr defTabSz="924572">
              <a:defRPr/>
            </a:pPr>
            <a:r>
              <a:rPr lang="en-US" altLang="zh-CN" sz="3200" dirty="0"/>
              <a:t> </a:t>
            </a:r>
            <a:endParaRPr lang="en-US" sz="3200" b="1" dirty="0"/>
          </a:p>
          <a:p>
            <a:r>
              <a:rPr lang="en-US" sz="3200" b="1" dirty="0" err="1"/>
              <a:t>Dāng</a:t>
            </a:r>
            <a:r>
              <a:rPr lang="en-US" sz="3200" b="1" dirty="0"/>
              <a:t> </a:t>
            </a:r>
            <a:r>
              <a:rPr lang="en-US" sz="3200" b="1" dirty="0" err="1"/>
              <a:t>xíngwéi</a:t>
            </a:r>
            <a:r>
              <a:rPr lang="en-US" sz="3200" b="1" dirty="0"/>
              <a:t> </a:t>
            </a:r>
            <a:r>
              <a:rPr lang="en-US" sz="3200" b="1" dirty="0" err="1"/>
              <a:t>rén</a:t>
            </a:r>
            <a:r>
              <a:rPr lang="en-US" sz="3200" b="1" dirty="0"/>
              <a:t> de </a:t>
            </a:r>
            <a:r>
              <a:rPr lang="en-US" sz="3200" b="1" dirty="0" err="1"/>
              <a:t>xíngwéi</a:t>
            </a:r>
            <a:r>
              <a:rPr lang="en-US" sz="3200" b="1" dirty="0"/>
              <a:t> </a:t>
            </a:r>
            <a:r>
              <a:rPr lang="en-US" sz="3200" b="1" dirty="0" err="1"/>
              <a:t>yǒu</a:t>
            </a:r>
            <a:r>
              <a:rPr lang="en-US" sz="3200" b="1" dirty="0"/>
              <a:t> </a:t>
            </a:r>
            <a:r>
              <a:rPr lang="en-US" sz="3200" b="1" dirty="0" err="1"/>
              <a:t>zàochéng</a:t>
            </a:r>
            <a:r>
              <a:rPr lang="en-US" sz="3200" b="1" dirty="0"/>
              <a:t> </a:t>
            </a:r>
            <a:r>
              <a:rPr lang="en-US" sz="3200" b="1" dirty="0" err="1"/>
              <a:t>shēntǐ</a:t>
            </a:r>
            <a:r>
              <a:rPr lang="en-US" sz="3200" b="1" dirty="0"/>
              <a:t> </a:t>
            </a:r>
            <a:r>
              <a:rPr lang="en-US" sz="3200" b="1" dirty="0" err="1"/>
              <a:t>shānghài</a:t>
            </a:r>
            <a:r>
              <a:rPr lang="en-US" sz="3200" b="1" dirty="0"/>
              <a:t> de </a:t>
            </a:r>
            <a:r>
              <a:rPr lang="en-US" sz="3200" b="1" dirty="0" err="1"/>
              <a:t>fēngxiǎn</a:t>
            </a:r>
            <a:r>
              <a:rPr lang="en-US" sz="3200" b="1" dirty="0"/>
              <a:t> </a:t>
            </a:r>
            <a:r>
              <a:rPr lang="en-US" sz="3200" b="1" dirty="0" err="1"/>
              <a:t>shí,xíngwéi</a:t>
            </a:r>
            <a:r>
              <a:rPr lang="en-US" sz="3200" b="1" dirty="0"/>
              <a:t> </a:t>
            </a:r>
            <a:r>
              <a:rPr lang="en-US" sz="3200" b="1" dirty="0" err="1"/>
              <a:t>rén</a:t>
            </a:r>
            <a:r>
              <a:rPr lang="en-US" sz="3200" b="1" dirty="0"/>
              <a:t> </a:t>
            </a:r>
            <a:r>
              <a:rPr lang="en-US" sz="3200" b="1" dirty="0" err="1"/>
              <a:t>tōngcháng</a:t>
            </a:r>
            <a:r>
              <a:rPr lang="en-US" sz="3200" b="1" dirty="0"/>
              <a:t> </a:t>
            </a:r>
            <a:r>
              <a:rPr lang="en-US" sz="3200" b="1" dirty="0" err="1"/>
              <a:t>yǒuzé</a:t>
            </a:r>
            <a:r>
              <a:rPr lang="en-US" sz="3200" b="1" dirty="0"/>
              <a:t> </a:t>
            </a:r>
            <a:r>
              <a:rPr lang="en-US" sz="3200" b="1" dirty="0" err="1"/>
              <a:t>rèn</a:t>
            </a:r>
            <a:r>
              <a:rPr lang="en-US" sz="3200" b="1" dirty="0"/>
              <a:t> </a:t>
            </a:r>
            <a:r>
              <a:rPr lang="en-US" sz="3200" b="1" dirty="0" err="1"/>
              <a:t>xíngshǐ</a:t>
            </a:r>
            <a:r>
              <a:rPr lang="en-US" sz="3200" b="1" dirty="0"/>
              <a:t> </a:t>
            </a:r>
            <a:r>
              <a:rPr lang="en-US" sz="3200" b="1" dirty="0" err="1"/>
              <a:t>hélǐ</a:t>
            </a:r>
            <a:r>
              <a:rPr lang="en-US" sz="3200" b="1" dirty="0"/>
              <a:t> de </a:t>
            </a:r>
            <a:r>
              <a:rPr lang="en-US" sz="3200" b="1" dirty="0" err="1"/>
              <a:t>zhùyì</a:t>
            </a:r>
            <a:r>
              <a:rPr lang="en-US" sz="3200" b="1" dirty="0"/>
              <a:t>.</a:t>
            </a:r>
          </a:p>
          <a:p>
            <a:r>
              <a:rPr lang="zh-CN" altLang="en-US" sz="3200" b="1" dirty="0"/>
              <a:t>当 行为 人的行为有造成身体伤害的风险时，行为人通常有责任行使合理的注意。</a:t>
            </a:r>
          </a:p>
          <a:p>
            <a:endParaRPr lang="en-US" sz="3200" b="1" dirty="0"/>
          </a:p>
        </p:txBody>
      </p:sp>
      <p:sp>
        <p:nvSpPr>
          <p:cNvPr id="4" name="Slide Number Placeholder 3"/>
          <p:cNvSpPr>
            <a:spLocks noGrp="1"/>
          </p:cNvSpPr>
          <p:nvPr>
            <p:ph type="sldNum" sz="quarter" idx="10"/>
          </p:nvPr>
        </p:nvSpPr>
        <p:spPr/>
        <p:txBody>
          <a:bodyPr/>
          <a:lstStyle/>
          <a:p>
            <a:pPr>
              <a:defRPr/>
            </a:pPr>
            <a:fld id="{2529D8AA-B46E-4095-82CC-7BBA4D3D190B}" type="slidenum">
              <a:rPr lang="en-US" smtClean="0"/>
              <a:pPr>
                <a:defRPr/>
              </a:pPr>
              <a:t>10</a:t>
            </a:fld>
            <a:endParaRPr lang="en-US"/>
          </a:p>
        </p:txBody>
      </p:sp>
    </p:spTree>
    <p:extLst>
      <p:ext uri="{BB962C8B-B14F-4D97-AF65-F5344CB8AC3E}">
        <p14:creationId xmlns:p14="http://schemas.microsoft.com/office/powerpoint/2010/main" val="376353803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3800475" y="1789113"/>
            <a:ext cx="5340350" cy="5056187"/>
            <a:chOff x="2394" y="1127"/>
            <a:chExt cx="3364" cy="3185"/>
          </a:xfrm>
        </p:grpSpPr>
        <p:sp>
          <p:nvSpPr>
            <p:cNvPr id="5" name="Rectangle 3"/>
            <p:cNvSpPr>
              <a:spLocks noChangeArrowheads="1"/>
            </p:cNvSpPr>
            <p:nvPr/>
          </p:nvSpPr>
          <p:spPr bwMode="ltGray">
            <a:xfrm>
              <a:off x="4230" y="1365"/>
              <a:ext cx="197" cy="102"/>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pPr eaLnBrk="0" hangingPunct="0">
                <a:defRPr/>
              </a:pPr>
              <a:endParaRPr lang="en-US"/>
            </a:p>
          </p:txBody>
        </p:sp>
        <p:sp>
          <p:nvSpPr>
            <p:cNvPr id="6" name="Oval 4"/>
            <p:cNvSpPr>
              <a:spLocks noChangeArrowheads="1"/>
            </p:cNvSpPr>
            <p:nvPr/>
          </p:nvSpPr>
          <p:spPr bwMode="ltGray">
            <a:xfrm>
              <a:off x="4299" y="1185"/>
              <a:ext cx="47" cy="47"/>
            </a:xfrm>
            <a:prstGeom prst="ellipse">
              <a:avLst/>
            </a:prstGeom>
            <a:gradFill rotWithShape="0">
              <a:gsLst>
                <a:gs pos="0">
                  <a:schemeClr val="bg2"/>
                </a:gs>
                <a:gs pos="100000">
                  <a:schemeClr val="bg2">
                    <a:gamma/>
                    <a:tint val="81961"/>
                    <a:invGamma/>
                  </a:schemeClr>
                </a:gs>
              </a:gsLst>
              <a:lin ang="5400000" scaled="1"/>
            </a:gradFill>
            <a:ln w="9525">
              <a:noFill/>
              <a:round/>
              <a:headEnd/>
              <a:tailEnd/>
            </a:ln>
            <a:effectLst/>
          </p:spPr>
          <p:txBody>
            <a:bodyPr/>
            <a:lstStyle/>
            <a:p>
              <a:pPr eaLnBrk="0" hangingPunct="0">
                <a:defRPr/>
              </a:pPr>
              <a:endParaRPr lang="en-US"/>
            </a:p>
          </p:txBody>
        </p:sp>
        <p:sp>
          <p:nvSpPr>
            <p:cNvPr id="7" name="Rectangle 5"/>
            <p:cNvSpPr>
              <a:spLocks noChangeArrowheads="1"/>
            </p:cNvSpPr>
            <p:nvPr/>
          </p:nvSpPr>
          <p:spPr bwMode="ltGray">
            <a:xfrm rot="995337">
              <a:off x="5205" y="1495"/>
              <a:ext cx="6" cy="2073"/>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pPr eaLnBrk="0" hangingPunct="0">
                <a:defRPr/>
              </a:pPr>
              <a:endParaRPr lang="en-US"/>
            </a:p>
          </p:txBody>
        </p:sp>
        <p:sp>
          <p:nvSpPr>
            <p:cNvPr id="8" name="Freeform 6"/>
            <p:cNvSpPr>
              <a:spLocks noEditPoints="1"/>
            </p:cNvSpPr>
            <p:nvPr/>
          </p:nvSpPr>
          <p:spPr bwMode="ltGray">
            <a:xfrm>
              <a:off x="4871" y="3508"/>
              <a:ext cx="66" cy="96"/>
            </a:xfrm>
            <a:custGeom>
              <a:avLst/>
              <a:gdLst/>
              <a:ahLst/>
              <a:cxnLst>
                <a:cxn ang="0">
                  <a:pos x="18" y="96"/>
                </a:cxn>
                <a:cxn ang="0">
                  <a:pos x="42" y="78"/>
                </a:cxn>
                <a:cxn ang="0">
                  <a:pos x="60" y="60"/>
                </a:cxn>
                <a:cxn ang="0">
                  <a:pos x="66" y="36"/>
                </a:cxn>
                <a:cxn ang="0">
                  <a:pos x="60" y="12"/>
                </a:cxn>
                <a:cxn ang="0">
                  <a:pos x="36" y="0"/>
                </a:cxn>
                <a:cxn ang="0">
                  <a:pos x="24" y="6"/>
                </a:cxn>
                <a:cxn ang="0">
                  <a:pos x="12" y="12"/>
                </a:cxn>
                <a:cxn ang="0">
                  <a:pos x="0" y="36"/>
                </a:cxn>
                <a:cxn ang="0">
                  <a:pos x="0" y="60"/>
                </a:cxn>
                <a:cxn ang="0">
                  <a:pos x="12" y="84"/>
                </a:cxn>
                <a:cxn ang="0">
                  <a:pos x="18" y="96"/>
                </a:cxn>
                <a:cxn ang="0">
                  <a:pos x="18" y="96"/>
                </a:cxn>
                <a:cxn ang="0">
                  <a:pos x="42" y="18"/>
                </a:cxn>
                <a:cxn ang="0">
                  <a:pos x="54" y="24"/>
                </a:cxn>
                <a:cxn ang="0">
                  <a:pos x="60" y="36"/>
                </a:cxn>
                <a:cxn ang="0">
                  <a:pos x="60" y="48"/>
                </a:cxn>
                <a:cxn ang="0">
                  <a:pos x="54" y="54"/>
                </a:cxn>
                <a:cxn ang="0">
                  <a:pos x="36" y="72"/>
                </a:cxn>
                <a:cxn ang="0">
                  <a:pos x="24" y="78"/>
                </a:cxn>
                <a:cxn ang="0">
                  <a:pos x="24" y="78"/>
                </a:cxn>
                <a:cxn ang="0">
                  <a:pos x="12" y="48"/>
                </a:cxn>
                <a:cxn ang="0">
                  <a:pos x="18" y="24"/>
                </a:cxn>
                <a:cxn ang="0">
                  <a:pos x="30" y="18"/>
                </a:cxn>
                <a:cxn ang="0">
                  <a:pos x="42" y="18"/>
                </a:cxn>
                <a:cxn ang="0">
                  <a:pos x="42" y="18"/>
                </a:cxn>
              </a:cxnLst>
              <a:rect l="0" t="0" r="r" b="b"/>
              <a:pathLst>
                <a:path w="66" h="96">
                  <a:moveTo>
                    <a:pt x="18" y="96"/>
                  </a:moveTo>
                  <a:lnTo>
                    <a:pt x="42" y="78"/>
                  </a:lnTo>
                  <a:lnTo>
                    <a:pt x="60" y="60"/>
                  </a:lnTo>
                  <a:lnTo>
                    <a:pt x="66" y="36"/>
                  </a:lnTo>
                  <a:lnTo>
                    <a:pt x="60" y="12"/>
                  </a:lnTo>
                  <a:lnTo>
                    <a:pt x="36" y="0"/>
                  </a:lnTo>
                  <a:lnTo>
                    <a:pt x="24" y="6"/>
                  </a:lnTo>
                  <a:lnTo>
                    <a:pt x="12" y="12"/>
                  </a:lnTo>
                  <a:lnTo>
                    <a:pt x="0" y="36"/>
                  </a:lnTo>
                  <a:lnTo>
                    <a:pt x="0" y="60"/>
                  </a:lnTo>
                  <a:lnTo>
                    <a:pt x="12" y="84"/>
                  </a:lnTo>
                  <a:lnTo>
                    <a:pt x="18" y="96"/>
                  </a:lnTo>
                  <a:lnTo>
                    <a:pt x="18" y="96"/>
                  </a:lnTo>
                  <a:close/>
                  <a:moveTo>
                    <a:pt x="42" y="18"/>
                  </a:moveTo>
                  <a:lnTo>
                    <a:pt x="54" y="24"/>
                  </a:lnTo>
                  <a:lnTo>
                    <a:pt x="60" y="36"/>
                  </a:lnTo>
                  <a:lnTo>
                    <a:pt x="60" y="48"/>
                  </a:lnTo>
                  <a:lnTo>
                    <a:pt x="54" y="54"/>
                  </a:lnTo>
                  <a:lnTo>
                    <a:pt x="36" y="72"/>
                  </a:lnTo>
                  <a:lnTo>
                    <a:pt x="24" y="78"/>
                  </a:lnTo>
                  <a:lnTo>
                    <a:pt x="24" y="78"/>
                  </a:lnTo>
                  <a:lnTo>
                    <a:pt x="12" y="48"/>
                  </a:lnTo>
                  <a:lnTo>
                    <a:pt x="18" y="24"/>
                  </a:lnTo>
                  <a:lnTo>
                    <a:pt x="30" y="18"/>
                  </a:lnTo>
                  <a:lnTo>
                    <a:pt x="42" y="18"/>
                  </a:lnTo>
                  <a:lnTo>
                    <a:pt x="42" y="18"/>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eaLnBrk="0" hangingPunct="0">
                <a:defRPr/>
              </a:pPr>
              <a:endParaRPr lang="en-US"/>
            </a:p>
          </p:txBody>
        </p:sp>
        <p:sp>
          <p:nvSpPr>
            <p:cNvPr id="9" name="Rectangle 7"/>
            <p:cNvSpPr>
              <a:spLocks noChangeArrowheads="1"/>
            </p:cNvSpPr>
            <p:nvPr/>
          </p:nvSpPr>
          <p:spPr bwMode="ltGray">
            <a:xfrm rot="91736">
              <a:off x="5487" y="1535"/>
              <a:ext cx="6" cy="1998"/>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pPr eaLnBrk="0" hangingPunct="0">
                <a:defRPr/>
              </a:pPr>
              <a:endParaRPr lang="en-US"/>
            </a:p>
          </p:txBody>
        </p:sp>
        <p:sp>
          <p:nvSpPr>
            <p:cNvPr id="10" name="Rectangle 8"/>
            <p:cNvSpPr>
              <a:spLocks noChangeArrowheads="1"/>
            </p:cNvSpPr>
            <p:nvPr/>
          </p:nvSpPr>
          <p:spPr bwMode="ltGray">
            <a:xfrm rot="-926223">
              <a:off x="5640" y="1521"/>
              <a:ext cx="6" cy="881"/>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pPr eaLnBrk="0" hangingPunct="0">
                <a:defRPr/>
              </a:pPr>
              <a:endParaRPr lang="en-US"/>
            </a:p>
          </p:txBody>
        </p:sp>
        <p:sp>
          <p:nvSpPr>
            <p:cNvPr id="11" name="Rectangle 9"/>
            <p:cNvSpPr>
              <a:spLocks noChangeArrowheads="1"/>
            </p:cNvSpPr>
            <p:nvPr/>
          </p:nvSpPr>
          <p:spPr bwMode="ltGray">
            <a:xfrm rot="-1140313">
              <a:off x="3444" y="1816"/>
              <a:ext cx="6" cy="2033"/>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pPr eaLnBrk="0" hangingPunct="0">
                <a:defRPr/>
              </a:pPr>
              <a:endParaRPr lang="en-US"/>
            </a:p>
          </p:txBody>
        </p:sp>
        <p:sp>
          <p:nvSpPr>
            <p:cNvPr id="12" name="Rectangle 10"/>
            <p:cNvSpPr>
              <a:spLocks noChangeArrowheads="1"/>
            </p:cNvSpPr>
            <p:nvPr/>
          </p:nvSpPr>
          <p:spPr bwMode="ltGray">
            <a:xfrm rot="1114412">
              <a:off x="2757" y="1821"/>
              <a:ext cx="6" cy="2119"/>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pPr eaLnBrk="0" hangingPunct="0">
                <a:defRPr/>
              </a:pPr>
              <a:endParaRPr lang="en-US"/>
            </a:p>
          </p:txBody>
        </p:sp>
        <p:sp>
          <p:nvSpPr>
            <p:cNvPr id="13" name="Rectangle 11"/>
            <p:cNvSpPr>
              <a:spLocks noChangeArrowheads="1"/>
            </p:cNvSpPr>
            <p:nvPr/>
          </p:nvSpPr>
          <p:spPr bwMode="ltGray">
            <a:xfrm rot="254676">
              <a:off x="3035" y="1870"/>
              <a:ext cx="6" cy="1906"/>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pPr eaLnBrk="0" hangingPunct="0">
                <a:defRPr/>
              </a:pPr>
              <a:endParaRPr lang="en-US"/>
            </a:p>
          </p:txBody>
        </p:sp>
        <p:sp>
          <p:nvSpPr>
            <p:cNvPr id="14" name="Freeform 12"/>
            <p:cNvSpPr>
              <a:spLocks/>
            </p:cNvSpPr>
            <p:nvPr/>
          </p:nvSpPr>
          <p:spPr bwMode="ltGray">
            <a:xfrm>
              <a:off x="4007" y="3021"/>
              <a:ext cx="623" cy="156"/>
            </a:xfrm>
            <a:custGeom>
              <a:avLst/>
              <a:gdLst/>
              <a:ahLst/>
              <a:cxnLst>
                <a:cxn ang="0">
                  <a:pos x="6" y="18"/>
                </a:cxn>
                <a:cxn ang="0">
                  <a:pos x="162" y="36"/>
                </a:cxn>
                <a:cxn ang="0">
                  <a:pos x="251" y="36"/>
                </a:cxn>
                <a:cxn ang="0">
                  <a:pos x="354" y="30"/>
                </a:cxn>
                <a:cxn ang="0">
                  <a:pos x="473" y="18"/>
                </a:cxn>
                <a:cxn ang="0">
                  <a:pos x="611" y="0"/>
                </a:cxn>
                <a:cxn ang="0">
                  <a:pos x="623" y="114"/>
                </a:cxn>
                <a:cxn ang="0">
                  <a:pos x="497" y="138"/>
                </a:cxn>
                <a:cxn ang="0">
                  <a:pos x="414" y="150"/>
                </a:cxn>
                <a:cxn ang="0">
                  <a:pos x="318" y="156"/>
                </a:cxn>
                <a:cxn ang="0">
                  <a:pos x="215" y="156"/>
                </a:cxn>
                <a:cxn ang="0">
                  <a:pos x="108" y="150"/>
                </a:cxn>
                <a:cxn ang="0">
                  <a:pos x="0" y="132"/>
                </a:cxn>
                <a:cxn ang="0">
                  <a:pos x="6" y="18"/>
                </a:cxn>
                <a:cxn ang="0">
                  <a:pos x="6" y="18"/>
                </a:cxn>
              </a:cxnLst>
              <a:rect l="0" t="0" r="r" b="b"/>
              <a:pathLst>
                <a:path w="623" h="156">
                  <a:moveTo>
                    <a:pt x="6" y="18"/>
                  </a:moveTo>
                  <a:lnTo>
                    <a:pt x="162" y="36"/>
                  </a:lnTo>
                  <a:lnTo>
                    <a:pt x="251" y="36"/>
                  </a:lnTo>
                  <a:lnTo>
                    <a:pt x="354" y="30"/>
                  </a:lnTo>
                  <a:lnTo>
                    <a:pt x="473" y="18"/>
                  </a:lnTo>
                  <a:lnTo>
                    <a:pt x="611" y="0"/>
                  </a:lnTo>
                  <a:lnTo>
                    <a:pt x="623" y="114"/>
                  </a:lnTo>
                  <a:lnTo>
                    <a:pt x="497" y="138"/>
                  </a:lnTo>
                  <a:lnTo>
                    <a:pt x="414" y="150"/>
                  </a:lnTo>
                  <a:lnTo>
                    <a:pt x="318" y="156"/>
                  </a:lnTo>
                  <a:lnTo>
                    <a:pt x="215" y="156"/>
                  </a:lnTo>
                  <a:lnTo>
                    <a:pt x="108" y="150"/>
                  </a:lnTo>
                  <a:lnTo>
                    <a:pt x="0" y="132"/>
                  </a:lnTo>
                  <a:lnTo>
                    <a:pt x="6" y="18"/>
                  </a:lnTo>
                  <a:lnTo>
                    <a:pt x="6" y="18"/>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eaLnBrk="0" hangingPunct="0">
                <a:defRPr/>
              </a:pPr>
              <a:endParaRPr lang="en-US"/>
            </a:p>
          </p:txBody>
        </p:sp>
        <p:sp>
          <p:nvSpPr>
            <p:cNvPr id="15" name="Freeform 13"/>
            <p:cNvSpPr>
              <a:spLocks/>
            </p:cNvSpPr>
            <p:nvPr/>
          </p:nvSpPr>
          <p:spPr bwMode="ltGray">
            <a:xfrm>
              <a:off x="4762" y="3591"/>
              <a:ext cx="996" cy="126"/>
            </a:xfrm>
            <a:custGeom>
              <a:avLst/>
              <a:gdLst/>
              <a:ahLst/>
              <a:cxnLst>
                <a:cxn ang="0">
                  <a:pos x="754" y="6"/>
                </a:cxn>
                <a:cxn ang="0">
                  <a:pos x="652" y="6"/>
                </a:cxn>
                <a:cxn ang="0">
                  <a:pos x="563" y="6"/>
                </a:cxn>
                <a:cxn ang="0">
                  <a:pos x="479" y="6"/>
                </a:cxn>
                <a:cxn ang="0">
                  <a:pos x="401" y="6"/>
                </a:cxn>
                <a:cxn ang="0">
                  <a:pos x="335" y="0"/>
                </a:cxn>
                <a:cxn ang="0">
                  <a:pos x="276" y="0"/>
                </a:cxn>
                <a:cxn ang="0">
                  <a:pos x="222" y="0"/>
                </a:cxn>
                <a:cxn ang="0">
                  <a:pos x="180" y="6"/>
                </a:cxn>
                <a:cxn ang="0">
                  <a:pos x="138" y="6"/>
                </a:cxn>
                <a:cxn ang="0">
                  <a:pos x="108" y="6"/>
                </a:cxn>
                <a:cxn ang="0">
                  <a:pos x="54" y="6"/>
                </a:cxn>
                <a:cxn ang="0">
                  <a:pos x="24" y="12"/>
                </a:cxn>
                <a:cxn ang="0">
                  <a:pos x="6" y="18"/>
                </a:cxn>
                <a:cxn ang="0">
                  <a:pos x="0" y="24"/>
                </a:cxn>
                <a:cxn ang="0">
                  <a:pos x="12" y="42"/>
                </a:cxn>
                <a:cxn ang="0">
                  <a:pos x="18" y="48"/>
                </a:cxn>
                <a:cxn ang="0">
                  <a:pos x="30" y="54"/>
                </a:cxn>
                <a:cxn ang="0">
                  <a:pos x="60" y="60"/>
                </a:cxn>
                <a:cxn ang="0">
                  <a:pos x="90" y="72"/>
                </a:cxn>
                <a:cxn ang="0">
                  <a:pos x="144" y="84"/>
                </a:cxn>
                <a:cxn ang="0">
                  <a:pos x="210" y="90"/>
                </a:cxn>
                <a:cxn ang="0">
                  <a:pos x="293" y="102"/>
                </a:cxn>
                <a:cxn ang="0">
                  <a:pos x="389" y="108"/>
                </a:cxn>
                <a:cxn ang="0">
                  <a:pos x="503" y="120"/>
                </a:cxn>
                <a:cxn ang="0">
                  <a:pos x="622" y="120"/>
                </a:cxn>
                <a:cxn ang="0">
                  <a:pos x="754" y="126"/>
                </a:cxn>
                <a:cxn ang="0">
                  <a:pos x="873" y="126"/>
                </a:cxn>
                <a:cxn ang="0">
                  <a:pos x="993" y="126"/>
                </a:cxn>
                <a:cxn ang="0">
                  <a:pos x="993" y="12"/>
                </a:cxn>
                <a:cxn ang="0">
                  <a:pos x="879" y="12"/>
                </a:cxn>
                <a:cxn ang="0">
                  <a:pos x="754" y="6"/>
                </a:cxn>
                <a:cxn ang="0">
                  <a:pos x="754" y="6"/>
                </a:cxn>
              </a:cxnLst>
              <a:rect l="0" t="0" r="r" b="b"/>
              <a:pathLst>
                <a:path w="993" h="126">
                  <a:moveTo>
                    <a:pt x="754" y="6"/>
                  </a:moveTo>
                  <a:lnTo>
                    <a:pt x="652" y="6"/>
                  </a:lnTo>
                  <a:lnTo>
                    <a:pt x="563" y="6"/>
                  </a:lnTo>
                  <a:lnTo>
                    <a:pt x="479" y="6"/>
                  </a:lnTo>
                  <a:lnTo>
                    <a:pt x="401" y="6"/>
                  </a:lnTo>
                  <a:lnTo>
                    <a:pt x="335" y="0"/>
                  </a:lnTo>
                  <a:lnTo>
                    <a:pt x="276" y="0"/>
                  </a:lnTo>
                  <a:lnTo>
                    <a:pt x="222" y="0"/>
                  </a:lnTo>
                  <a:lnTo>
                    <a:pt x="180" y="6"/>
                  </a:lnTo>
                  <a:lnTo>
                    <a:pt x="138" y="6"/>
                  </a:lnTo>
                  <a:lnTo>
                    <a:pt x="108" y="6"/>
                  </a:lnTo>
                  <a:lnTo>
                    <a:pt x="54" y="6"/>
                  </a:lnTo>
                  <a:lnTo>
                    <a:pt x="24" y="12"/>
                  </a:lnTo>
                  <a:lnTo>
                    <a:pt x="6" y="18"/>
                  </a:lnTo>
                  <a:lnTo>
                    <a:pt x="0" y="24"/>
                  </a:lnTo>
                  <a:lnTo>
                    <a:pt x="12" y="42"/>
                  </a:lnTo>
                  <a:lnTo>
                    <a:pt x="18" y="48"/>
                  </a:lnTo>
                  <a:lnTo>
                    <a:pt x="30" y="54"/>
                  </a:lnTo>
                  <a:lnTo>
                    <a:pt x="60" y="60"/>
                  </a:lnTo>
                  <a:lnTo>
                    <a:pt x="90" y="72"/>
                  </a:lnTo>
                  <a:lnTo>
                    <a:pt x="144" y="84"/>
                  </a:lnTo>
                  <a:lnTo>
                    <a:pt x="210" y="90"/>
                  </a:lnTo>
                  <a:lnTo>
                    <a:pt x="293" y="102"/>
                  </a:lnTo>
                  <a:lnTo>
                    <a:pt x="389" y="108"/>
                  </a:lnTo>
                  <a:lnTo>
                    <a:pt x="503" y="120"/>
                  </a:lnTo>
                  <a:lnTo>
                    <a:pt x="622" y="120"/>
                  </a:lnTo>
                  <a:lnTo>
                    <a:pt x="754" y="126"/>
                  </a:lnTo>
                  <a:lnTo>
                    <a:pt x="873" y="126"/>
                  </a:lnTo>
                  <a:lnTo>
                    <a:pt x="993" y="126"/>
                  </a:lnTo>
                  <a:lnTo>
                    <a:pt x="993" y="12"/>
                  </a:lnTo>
                  <a:lnTo>
                    <a:pt x="879" y="12"/>
                  </a:lnTo>
                  <a:lnTo>
                    <a:pt x="754" y="6"/>
                  </a:lnTo>
                  <a:lnTo>
                    <a:pt x="754" y="6"/>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eaLnBrk="0" hangingPunct="0">
                <a:defRPr/>
              </a:pPr>
              <a:endParaRPr lang="en-US"/>
            </a:p>
          </p:txBody>
        </p:sp>
        <p:sp>
          <p:nvSpPr>
            <p:cNvPr id="16" name="Freeform 14"/>
            <p:cNvSpPr>
              <a:spLocks/>
            </p:cNvSpPr>
            <p:nvPr/>
          </p:nvSpPr>
          <p:spPr bwMode="ltGray">
            <a:xfrm>
              <a:off x="4786" y="3645"/>
              <a:ext cx="972" cy="245"/>
            </a:xfrm>
            <a:custGeom>
              <a:avLst/>
              <a:gdLst/>
              <a:ahLst/>
              <a:cxnLst>
                <a:cxn ang="0">
                  <a:pos x="0" y="0"/>
                </a:cxn>
                <a:cxn ang="0">
                  <a:pos x="24" y="54"/>
                </a:cxn>
                <a:cxn ang="0">
                  <a:pos x="66" y="96"/>
                </a:cxn>
                <a:cxn ang="0">
                  <a:pos x="120" y="137"/>
                </a:cxn>
                <a:cxn ang="0">
                  <a:pos x="198" y="173"/>
                </a:cxn>
                <a:cxn ang="0">
                  <a:pos x="293" y="203"/>
                </a:cxn>
                <a:cxn ang="0">
                  <a:pos x="353" y="215"/>
                </a:cxn>
                <a:cxn ang="0">
                  <a:pos x="413" y="227"/>
                </a:cxn>
                <a:cxn ang="0">
                  <a:pos x="479" y="233"/>
                </a:cxn>
                <a:cxn ang="0">
                  <a:pos x="556" y="239"/>
                </a:cxn>
                <a:cxn ang="0">
                  <a:pos x="634" y="245"/>
                </a:cxn>
                <a:cxn ang="0">
                  <a:pos x="724" y="245"/>
                </a:cxn>
                <a:cxn ang="0">
                  <a:pos x="855" y="245"/>
                </a:cxn>
                <a:cxn ang="0">
                  <a:pos x="969" y="239"/>
                </a:cxn>
                <a:cxn ang="0">
                  <a:pos x="969" y="60"/>
                </a:cxn>
                <a:cxn ang="0">
                  <a:pos x="700" y="60"/>
                </a:cxn>
                <a:cxn ang="0">
                  <a:pos x="503" y="54"/>
                </a:cxn>
                <a:cxn ang="0">
                  <a:pos x="317" y="42"/>
                </a:cxn>
                <a:cxn ang="0">
                  <a:pos x="150" y="24"/>
                </a:cxn>
                <a:cxn ang="0">
                  <a:pos x="72" y="12"/>
                </a:cxn>
                <a:cxn ang="0">
                  <a:pos x="0" y="0"/>
                </a:cxn>
                <a:cxn ang="0">
                  <a:pos x="0" y="0"/>
                </a:cxn>
              </a:cxnLst>
              <a:rect l="0" t="0" r="r" b="b"/>
              <a:pathLst>
                <a:path w="969" h="245">
                  <a:moveTo>
                    <a:pt x="0" y="0"/>
                  </a:moveTo>
                  <a:lnTo>
                    <a:pt x="24" y="54"/>
                  </a:lnTo>
                  <a:lnTo>
                    <a:pt x="66" y="96"/>
                  </a:lnTo>
                  <a:lnTo>
                    <a:pt x="120" y="137"/>
                  </a:lnTo>
                  <a:lnTo>
                    <a:pt x="198" y="173"/>
                  </a:lnTo>
                  <a:lnTo>
                    <a:pt x="293" y="203"/>
                  </a:lnTo>
                  <a:lnTo>
                    <a:pt x="353" y="215"/>
                  </a:lnTo>
                  <a:lnTo>
                    <a:pt x="413" y="227"/>
                  </a:lnTo>
                  <a:lnTo>
                    <a:pt x="479" y="233"/>
                  </a:lnTo>
                  <a:lnTo>
                    <a:pt x="556" y="239"/>
                  </a:lnTo>
                  <a:lnTo>
                    <a:pt x="634" y="245"/>
                  </a:lnTo>
                  <a:lnTo>
                    <a:pt x="724" y="245"/>
                  </a:lnTo>
                  <a:lnTo>
                    <a:pt x="855" y="245"/>
                  </a:lnTo>
                  <a:lnTo>
                    <a:pt x="969" y="239"/>
                  </a:lnTo>
                  <a:lnTo>
                    <a:pt x="969" y="60"/>
                  </a:lnTo>
                  <a:lnTo>
                    <a:pt x="700" y="60"/>
                  </a:lnTo>
                  <a:lnTo>
                    <a:pt x="503" y="54"/>
                  </a:lnTo>
                  <a:lnTo>
                    <a:pt x="317" y="42"/>
                  </a:lnTo>
                  <a:lnTo>
                    <a:pt x="150" y="24"/>
                  </a:lnTo>
                  <a:lnTo>
                    <a:pt x="72" y="12"/>
                  </a:lnTo>
                  <a:lnTo>
                    <a:pt x="0" y="0"/>
                  </a:lnTo>
                  <a:lnTo>
                    <a:pt x="0" y="0"/>
                  </a:lnTo>
                  <a:close/>
                </a:path>
              </a:pathLst>
            </a:custGeom>
            <a:gradFill rotWithShape="0">
              <a:gsLst>
                <a:gs pos="0">
                  <a:schemeClr val="bg2"/>
                </a:gs>
                <a:gs pos="100000">
                  <a:schemeClr val="bg2">
                    <a:gamma/>
                    <a:tint val="81961"/>
                    <a:invGamma/>
                  </a:schemeClr>
                </a:gs>
              </a:gsLst>
              <a:lin ang="18900000" scaled="1"/>
            </a:gradFill>
            <a:ln w="9525">
              <a:noFill/>
              <a:round/>
              <a:headEnd/>
              <a:tailEnd/>
            </a:ln>
          </p:spPr>
          <p:txBody>
            <a:bodyPr/>
            <a:lstStyle/>
            <a:p>
              <a:pPr eaLnBrk="0" hangingPunct="0">
                <a:defRPr/>
              </a:pPr>
              <a:endParaRPr lang="en-US"/>
            </a:p>
          </p:txBody>
        </p:sp>
        <p:sp>
          <p:nvSpPr>
            <p:cNvPr id="17" name="Freeform 15"/>
            <p:cNvSpPr>
              <a:spLocks/>
            </p:cNvSpPr>
            <p:nvPr/>
          </p:nvSpPr>
          <p:spPr bwMode="ltGray">
            <a:xfrm>
              <a:off x="4804" y="3591"/>
              <a:ext cx="954" cy="90"/>
            </a:xfrm>
            <a:custGeom>
              <a:avLst/>
              <a:gdLst/>
              <a:ahLst/>
              <a:cxnLst>
                <a:cxn ang="0">
                  <a:pos x="700" y="0"/>
                </a:cxn>
                <a:cxn ang="0">
                  <a:pos x="598" y="0"/>
                </a:cxn>
                <a:cxn ang="0">
                  <a:pos x="515" y="0"/>
                </a:cxn>
                <a:cxn ang="0">
                  <a:pos x="431" y="0"/>
                </a:cxn>
                <a:cxn ang="0">
                  <a:pos x="365" y="0"/>
                </a:cxn>
                <a:cxn ang="0">
                  <a:pos x="299" y="0"/>
                </a:cxn>
                <a:cxn ang="0">
                  <a:pos x="245" y="0"/>
                </a:cxn>
                <a:cxn ang="0">
                  <a:pos x="198" y="0"/>
                </a:cxn>
                <a:cxn ang="0">
                  <a:pos x="162" y="0"/>
                </a:cxn>
                <a:cxn ang="0">
                  <a:pos x="126" y="6"/>
                </a:cxn>
                <a:cxn ang="0">
                  <a:pos x="96" y="6"/>
                </a:cxn>
                <a:cxn ang="0">
                  <a:pos x="54" y="12"/>
                </a:cxn>
                <a:cxn ang="0">
                  <a:pos x="30" y="12"/>
                </a:cxn>
                <a:cxn ang="0">
                  <a:pos x="12" y="18"/>
                </a:cxn>
                <a:cxn ang="0">
                  <a:pos x="6" y="18"/>
                </a:cxn>
                <a:cxn ang="0">
                  <a:pos x="0" y="24"/>
                </a:cxn>
                <a:cxn ang="0">
                  <a:pos x="6" y="30"/>
                </a:cxn>
                <a:cxn ang="0">
                  <a:pos x="24" y="36"/>
                </a:cxn>
                <a:cxn ang="0">
                  <a:pos x="54" y="42"/>
                </a:cxn>
                <a:cxn ang="0">
                  <a:pos x="102" y="54"/>
                </a:cxn>
                <a:cxn ang="0">
                  <a:pos x="168" y="60"/>
                </a:cxn>
                <a:cxn ang="0">
                  <a:pos x="251" y="66"/>
                </a:cxn>
                <a:cxn ang="0">
                  <a:pos x="341" y="78"/>
                </a:cxn>
                <a:cxn ang="0">
                  <a:pos x="449" y="84"/>
                </a:cxn>
                <a:cxn ang="0">
                  <a:pos x="568" y="84"/>
                </a:cxn>
                <a:cxn ang="0">
                  <a:pos x="694" y="90"/>
                </a:cxn>
                <a:cxn ang="0">
                  <a:pos x="825" y="90"/>
                </a:cxn>
                <a:cxn ang="0">
                  <a:pos x="951" y="90"/>
                </a:cxn>
                <a:cxn ang="0">
                  <a:pos x="951" y="6"/>
                </a:cxn>
                <a:cxn ang="0">
                  <a:pos x="831" y="6"/>
                </a:cxn>
                <a:cxn ang="0">
                  <a:pos x="772" y="6"/>
                </a:cxn>
                <a:cxn ang="0">
                  <a:pos x="700" y="0"/>
                </a:cxn>
                <a:cxn ang="0">
                  <a:pos x="700" y="0"/>
                </a:cxn>
              </a:cxnLst>
              <a:rect l="0" t="0" r="r" b="b"/>
              <a:pathLst>
                <a:path w="951" h="90">
                  <a:moveTo>
                    <a:pt x="700" y="0"/>
                  </a:moveTo>
                  <a:lnTo>
                    <a:pt x="598" y="0"/>
                  </a:lnTo>
                  <a:lnTo>
                    <a:pt x="515" y="0"/>
                  </a:lnTo>
                  <a:lnTo>
                    <a:pt x="431" y="0"/>
                  </a:lnTo>
                  <a:lnTo>
                    <a:pt x="365" y="0"/>
                  </a:lnTo>
                  <a:lnTo>
                    <a:pt x="299" y="0"/>
                  </a:lnTo>
                  <a:lnTo>
                    <a:pt x="245" y="0"/>
                  </a:lnTo>
                  <a:lnTo>
                    <a:pt x="198" y="0"/>
                  </a:lnTo>
                  <a:lnTo>
                    <a:pt x="162" y="0"/>
                  </a:lnTo>
                  <a:lnTo>
                    <a:pt x="126" y="6"/>
                  </a:lnTo>
                  <a:lnTo>
                    <a:pt x="96" y="6"/>
                  </a:lnTo>
                  <a:lnTo>
                    <a:pt x="54" y="12"/>
                  </a:lnTo>
                  <a:lnTo>
                    <a:pt x="30" y="12"/>
                  </a:lnTo>
                  <a:lnTo>
                    <a:pt x="12" y="18"/>
                  </a:lnTo>
                  <a:lnTo>
                    <a:pt x="6" y="18"/>
                  </a:lnTo>
                  <a:lnTo>
                    <a:pt x="0" y="24"/>
                  </a:lnTo>
                  <a:lnTo>
                    <a:pt x="6" y="30"/>
                  </a:lnTo>
                  <a:lnTo>
                    <a:pt x="24" y="36"/>
                  </a:lnTo>
                  <a:lnTo>
                    <a:pt x="54" y="42"/>
                  </a:lnTo>
                  <a:lnTo>
                    <a:pt x="102" y="54"/>
                  </a:lnTo>
                  <a:lnTo>
                    <a:pt x="168" y="60"/>
                  </a:lnTo>
                  <a:lnTo>
                    <a:pt x="251" y="66"/>
                  </a:lnTo>
                  <a:lnTo>
                    <a:pt x="341" y="78"/>
                  </a:lnTo>
                  <a:lnTo>
                    <a:pt x="449" y="84"/>
                  </a:lnTo>
                  <a:lnTo>
                    <a:pt x="568" y="84"/>
                  </a:lnTo>
                  <a:lnTo>
                    <a:pt x="694" y="90"/>
                  </a:lnTo>
                  <a:lnTo>
                    <a:pt x="825" y="90"/>
                  </a:lnTo>
                  <a:lnTo>
                    <a:pt x="951" y="90"/>
                  </a:lnTo>
                  <a:lnTo>
                    <a:pt x="951" y="6"/>
                  </a:lnTo>
                  <a:lnTo>
                    <a:pt x="831" y="6"/>
                  </a:lnTo>
                  <a:lnTo>
                    <a:pt x="772" y="6"/>
                  </a:lnTo>
                  <a:lnTo>
                    <a:pt x="700" y="0"/>
                  </a:lnTo>
                  <a:lnTo>
                    <a:pt x="700" y="0"/>
                  </a:lnTo>
                  <a:close/>
                </a:path>
              </a:pathLst>
            </a:custGeom>
            <a:gradFill rotWithShape="0">
              <a:gsLst>
                <a:gs pos="0">
                  <a:schemeClr val="bg2">
                    <a:gamma/>
                    <a:tint val="81961"/>
                    <a:invGamma/>
                  </a:schemeClr>
                </a:gs>
                <a:gs pos="100000">
                  <a:schemeClr val="bg2"/>
                </a:gs>
              </a:gsLst>
              <a:lin ang="0" scaled="1"/>
            </a:gradFill>
            <a:ln w="9525">
              <a:noFill/>
              <a:round/>
              <a:headEnd/>
              <a:tailEnd/>
            </a:ln>
          </p:spPr>
          <p:txBody>
            <a:bodyPr/>
            <a:lstStyle/>
            <a:p>
              <a:pPr eaLnBrk="0" hangingPunct="0">
                <a:defRPr/>
              </a:pPr>
              <a:endParaRPr lang="en-US"/>
            </a:p>
          </p:txBody>
        </p:sp>
        <p:sp>
          <p:nvSpPr>
            <p:cNvPr id="18" name="Freeform 16"/>
            <p:cNvSpPr>
              <a:spLocks/>
            </p:cNvSpPr>
            <p:nvPr/>
          </p:nvSpPr>
          <p:spPr bwMode="ltGray">
            <a:xfrm>
              <a:off x="3059" y="1541"/>
              <a:ext cx="102" cy="155"/>
            </a:xfrm>
            <a:custGeom>
              <a:avLst/>
              <a:gdLst/>
              <a:ahLst/>
              <a:cxnLst>
                <a:cxn ang="0">
                  <a:pos x="102" y="0"/>
                </a:cxn>
                <a:cxn ang="0">
                  <a:pos x="0" y="12"/>
                </a:cxn>
                <a:cxn ang="0">
                  <a:pos x="30" y="72"/>
                </a:cxn>
                <a:cxn ang="0">
                  <a:pos x="30" y="155"/>
                </a:cxn>
                <a:cxn ang="0">
                  <a:pos x="72" y="155"/>
                </a:cxn>
                <a:cxn ang="0">
                  <a:pos x="72" y="66"/>
                </a:cxn>
                <a:cxn ang="0">
                  <a:pos x="102" y="0"/>
                </a:cxn>
                <a:cxn ang="0">
                  <a:pos x="102" y="0"/>
                </a:cxn>
              </a:cxnLst>
              <a:rect l="0" t="0" r="r" b="b"/>
              <a:pathLst>
                <a:path w="102" h="155">
                  <a:moveTo>
                    <a:pt x="102" y="0"/>
                  </a:moveTo>
                  <a:lnTo>
                    <a:pt x="0" y="12"/>
                  </a:lnTo>
                  <a:lnTo>
                    <a:pt x="30" y="72"/>
                  </a:lnTo>
                  <a:lnTo>
                    <a:pt x="30" y="155"/>
                  </a:lnTo>
                  <a:lnTo>
                    <a:pt x="72" y="155"/>
                  </a:lnTo>
                  <a:lnTo>
                    <a:pt x="72" y="66"/>
                  </a:lnTo>
                  <a:lnTo>
                    <a:pt x="102" y="0"/>
                  </a:lnTo>
                  <a:lnTo>
                    <a:pt x="102" y="0"/>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eaLnBrk="0" hangingPunct="0">
                <a:defRPr/>
              </a:pPr>
              <a:endParaRPr lang="en-US"/>
            </a:p>
          </p:txBody>
        </p:sp>
        <p:sp>
          <p:nvSpPr>
            <p:cNvPr id="19" name="Freeform 17"/>
            <p:cNvSpPr>
              <a:spLocks noEditPoints="1"/>
            </p:cNvSpPr>
            <p:nvPr/>
          </p:nvSpPr>
          <p:spPr bwMode="ltGray">
            <a:xfrm>
              <a:off x="3059" y="1690"/>
              <a:ext cx="90" cy="96"/>
            </a:xfrm>
            <a:custGeom>
              <a:avLst/>
              <a:gdLst/>
              <a:ahLst/>
              <a:cxnLst>
                <a:cxn ang="0">
                  <a:pos x="48" y="96"/>
                </a:cxn>
                <a:cxn ang="0">
                  <a:pos x="72" y="72"/>
                </a:cxn>
                <a:cxn ang="0">
                  <a:pos x="84" y="48"/>
                </a:cxn>
                <a:cxn ang="0">
                  <a:pos x="90" y="36"/>
                </a:cxn>
                <a:cxn ang="0">
                  <a:pos x="84" y="24"/>
                </a:cxn>
                <a:cxn ang="0">
                  <a:pos x="66" y="6"/>
                </a:cxn>
                <a:cxn ang="0">
                  <a:pos x="42" y="0"/>
                </a:cxn>
                <a:cxn ang="0">
                  <a:pos x="24" y="0"/>
                </a:cxn>
                <a:cxn ang="0">
                  <a:pos x="12" y="12"/>
                </a:cxn>
                <a:cxn ang="0">
                  <a:pos x="6" y="24"/>
                </a:cxn>
                <a:cxn ang="0">
                  <a:pos x="0" y="36"/>
                </a:cxn>
                <a:cxn ang="0">
                  <a:pos x="12" y="66"/>
                </a:cxn>
                <a:cxn ang="0">
                  <a:pos x="30" y="84"/>
                </a:cxn>
                <a:cxn ang="0">
                  <a:pos x="48" y="96"/>
                </a:cxn>
                <a:cxn ang="0">
                  <a:pos x="48" y="96"/>
                </a:cxn>
                <a:cxn ang="0">
                  <a:pos x="48" y="12"/>
                </a:cxn>
                <a:cxn ang="0">
                  <a:pos x="66" y="18"/>
                </a:cxn>
                <a:cxn ang="0">
                  <a:pos x="72" y="24"/>
                </a:cxn>
                <a:cxn ang="0">
                  <a:pos x="72" y="36"/>
                </a:cxn>
                <a:cxn ang="0">
                  <a:pos x="72" y="48"/>
                </a:cxn>
                <a:cxn ang="0">
                  <a:pos x="54" y="66"/>
                </a:cxn>
                <a:cxn ang="0">
                  <a:pos x="48" y="78"/>
                </a:cxn>
                <a:cxn ang="0">
                  <a:pos x="30" y="66"/>
                </a:cxn>
                <a:cxn ang="0">
                  <a:pos x="24" y="48"/>
                </a:cxn>
                <a:cxn ang="0">
                  <a:pos x="18" y="30"/>
                </a:cxn>
                <a:cxn ang="0">
                  <a:pos x="30" y="12"/>
                </a:cxn>
                <a:cxn ang="0">
                  <a:pos x="48" y="12"/>
                </a:cxn>
                <a:cxn ang="0">
                  <a:pos x="48" y="12"/>
                </a:cxn>
              </a:cxnLst>
              <a:rect l="0" t="0" r="r" b="b"/>
              <a:pathLst>
                <a:path w="90" h="96">
                  <a:moveTo>
                    <a:pt x="48" y="96"/>
                  </a:moveTo>
                  <a:lnTo>
                    <a:pt x="72" y="72"/>
                  </a:lnTo>
                  <a:lnTo>
                    <a:pt x="84" y="48"/>
                  </a:lnTo>
                  <a:lnTo>
                    <a:pt x="90" y="36"/>
                  </a:lnTo>
                  <a:lnTo>
                    <a:pt x="84" y="24"/>
                  </a:lnTo>
                  <a:lnTo>
                    <a:pt x="66" y="6"/>
                  </a:lnTo>
                  <a:lnTo>
                    <a:pt x="42" y="0"/>
                  </a:lnTo>
                  <a:lnTo>
                    <a:pt x="24" y="0"/>
                  </a:lnTo>
                  <a:lnTo>
                    <a:pt x="12" y="12"/>
                  </a:lnTo>
                  <a:lnTo>
                    <a:pt x="6" y="24"/>
                  </a:lnTo>
                  <a:lnTo>
                    <a:pt x="0" y="36"/>
                  </a:lnTo>
                  <a:lnTo>
                    <a:pt x="12" y="66"/>
                  </a:lnTo>
                  <a:lnTo>
                    <a:pt x="30" y="84"/>
                  </a:lnTo>
                  <a:lnTo>
                    <a:pt x="48" y="96"/>
                  </a:lnTo>
                  <a:lnTo>
                    <a:pt x="48" y="96"/>
                  </a:lnTo>
                  <a:close/>
                  <a:moveTo>
                    <a:pt x="48" y="12"/>
                  </a:moveTo>
                  <a:lnTo>
                    <a:pt x="66" y="18"/>
                  </a:lnTo>
                  <a:lnTo>
                    <a:pt x="72" y="24"/>
                  </a:lnTo>
                  <a:lnTo>
                    <a:pt x="72" y="36"/>
                  </a:lnTo>
                  <a:lnTo>
                    <a:pt x="72" y="48"/>
                  </a:lnTo>
                  <a:lnTo>
                    <a:pt x="54" y="66"/>
                  </a:lnTo>
                  <a:lnTo>
                    <a:pt x="48" y="78"/>
                  </a:lnTo>
                  <a:lnTo>
                    <a:pt x="30" y="66"/>
                  </a:lnTo>
                  <a:lnTo>
                    <a:pt x="24" y="48"/>
                  </a:lnTo>
                  <a:lnTo>
                    <a:pt x="18" y="30"/>
                  </a:lnTo>
                  <a:lnTo>
                    <a:pt x="30" y="12"/>
                  </a:lnTo>
                  <a:lnTo>
                    <a:pt x="48" y="12"/>
                  </a:lnTo>
                  <a:lnTo>
                    <a:pt x="48" y="12"/>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eaLnBrk="0" hangingPunct="0">
                <a:defRPr/>
              </a:pPr>
              <a:endParaRPr lang="en-US"/>
            </a:p>
          </p:txBody>
        </p:sp>
        <p:sp>
          <p:nvSpPr>
            <p:cNvPr id="20" name="Freeform 18"/>
            <p:cNvSpPr>
              <a:spLocks noEditPoints="1"/>
            </p:cNvSpPr>
            <p:nvPr/>
          </p:nvSpPr>
          <p:spPr bwMode="ltGray">
            <a:xfrm>
              <a:off x="3059" y="1768"/>
              <a:ext cx="90" cy="108"/>
            </a:xfrm>
            <a:custGeom>
              <a:avLst/>
              <a:gdLst/>
              <a:ahLst/>
              <a:cxnLst>
                <a:cxn ang="0">
                  <a:pos x="0" y="90"/>
                </a:cxn>
                <a:cxn ang="0">
                  <a:pos x="12" y="102"/>
                </a:cxn>
                <a:cxn ang="0">
                  <a:pos x="24" y="108"/>
                </a:cxn>
                <a:cxn ang="0">
                  <a:pos x="54" y="108"/>
                </a:cxn>
                <a:cxn ang="0">
                  <a:pos x="78" y="96"/>
                </a:cxn>
                <a:cxn ang="0">
                  <a:pos x="90" y="72"/>
                </a:cxn>
                <a:cxn ang="0">
                  <a:pos x="84" y="42"/>
                </a:cxn>
                <a:cxn ang="0">
                  <a:pos x="66" y="24"/>
                </a:cxn>
                <a:cxn ang="0">
                  <a:pos x="54" y="12"/>
                </a:cxn>
                <a:cxn ang="0">
                  <a:pos x="48" y="6"/>
                </a:cxn>
                <a:cxn ang="0">
                  <a:pos x="48" y="6"/>
                </a:cxn>
                <a:cxn ang="0">
                  <a:pos x="48" y="0"/>
                </a:cxn>
                <a:cxn ang="0">
                  <a:pos x="24" y="24"/>
                </a:cxn>
                <a:cxn ang="0">
                  <a:pos x="6" y="48"/>
                </a:cxn>
                <a:cxn ang="0">
                  <a:pos x="0" y="66"/>
                </a:cxn>
                <a:cxn ang="0">
                  <a:pos x="0" y="90"/>
                </a:cxn>
                <a:cxn ang="0">
                  <a:pos x="0" y="90"/>
                </a:cxn>
                <a:cxn ang="0">
                  <a:pos x="12" y="66"/>
                </a:cxn>
                <a:cxn ang="0">
                  <a:pos x="18" y="48"/>
                </a:cxn>
                <a:cxn ang="0">
                  <a:pos x="30" y="36"/>
                </a:cxn>
                <a:cxn ang="0">
                  <a:pos x="42" y="24"/>
                </a:cxn>
                <a:cxn ang="0">
                  <a:pos x="48" y="18"/>
                </a:cxn>
                <a:cxn ang="0">
                  <a:pos x="66" y="30"/>
                </a:cxn>
                <a:cxn ang="0">
                  <a:pos x="72" y="48"/>
                </a:cxn>
                <a:cxn ang="0">
                  <a:pos x="78" y="72"/>
                </a:cxn>
                <a:cxn ang="0">
                  <a:pos x="78" y="84"/>
                </a:cxn>
                <a:cxn ang="0">
                  <a:pos x="66" y="96"/>
                </a:cxn>
                <a:cxn ang="0">
                  <a:pos x="42" y="102"/>
                </a:cxn>
                <a:cxn ang="0">
                  <a:pos x="30" y="96"/>
                </a:cxn>
                <a:cxn ang="0">
                  <a:pos x="18" y="90"/>
                </a:cxn>
                <a:cxn ang="0">
                  <a:pos x="12" y="78"/>
                </a:cxn>
                <a:cxn ang="0">
                  <a:pos x="12" y="66"/>
                </a:cxn>
                <a:cxn ang="0">
                  <a:pos x="12" y="66"/>
                </a:cxn>
              </a:cxnLst>
              <a:rect l="0" t="0" r="r" b="b"/>
              <a:pathLst>
                <a:path w="90" h="108">
                  <a:moveTo>
                    <a:pt x="0" y="90"/>
                  </a:moveTo>
                  <a:lnTo>
                    <a:pt x="12" y="102"/>
                  </a:lnTo>
                  <a:lnTo>
                    <a:pt x="24" y="108"/>
                  </a:lnTo>
                  <a:lnTo>
                    <a:pt x="54" y="108"/>
                  </a:lnTo>
                  <a:lnTo>
                    <a:pt x="78" y="96"/>
                  </a:lnTo>
                  <a:lnTo>
                    <a:pt x="90" y="72"/>
                  </a:lnTo>
                  <a:lnTo>
                    <a:pt x="84" y="42"/>
                  </a:lnTo>
                  <a:lnTo>
                    <a:pt x="66" y="24"/>
                  </a:lnTo>
                  <a:lnTo>
                    <a:pt x="54" y="12"/>
                  </a:lnTo>
                  <a:lnTo>
                    <a:pt x="48" y="6"/>
                  </a:lnTo>
                  <a:lnTo>
                    <a:pt x="48" y="6"/>
                  </a:lnTo>
                  <a:lnTo>
                    <a:pt x="48" y="0"/>
                  </a:lnTo>
                  <a:lnTo>
                    <a:pt x="24" y="24"/>
                  </a:lnTo>
                  <a:lnTo>
                    <a:pt x="6" y="48"/>
                  </a:lnTo>
                  <a:lnTo>
                    <a:pt x="0" y="66"/>
                  </a:lnTo>
                  <a:lnTo>
                    <a:pt x="0" y="90"/>
                  </a:lnTo>
                  <a:lnTo>
                    <a:pt x="0" y="90"/>
                  </a:lnTo>
                  <a:close/>
                  <a:moveTo>
                    <a:pt x="12" y="66"/>
                  </a:moveTo>
                  <a:lnTo>
                    <a:pt x="18" y="48"/>
                  </a:lnTo>
                  <a:lnTo>
                    <a:pt x="30" y="36"/>
                  </a:lnTo>
                  <a:lnTo>
                    <a:pt x="42" y="24"/>
                  </a:lnTo>
                  <a:lnTo>
                    <a:pt x="48" y="18"/>
                  </a:lnTo>
                  <a:lnTo>
                    <a:pt x="66" y="30"/>
                  </a:lnTo>
                  <a:lnTo>
                    <a:pt x="72" y="48"/>
                  </a:lnTo>
                  <a:lnTo>
                    <a:pt x="78" y="72"/>
                  </a:lnTo>
                  <a:lnTo>
                    <a:pt x="78" y="84"/>
                  </a:lnTo>
                  <a:lnTo>
                    <a:pt x="66" y="96"/>
                  </a:lnTo>
                  <a:lnTo>
                    <a:pt x="42" y="102"/>
                  </a:lnTo>
                  <a:lnTo>
                    <a:pt x="30" y="96"/>
                  </a:lnTo>
                  <a:lnTo>
                    <a:pt x="18" y="90"/>
                  </a:lnTo>
                  <a:lnTo>
                    <a:pt x="12" y="78"/>
                  </a:lnTo>
                  <a:lnTo>
                    <a:pt x="12" y="66"/>
                  </a:lnTo>
                  <a:lnTo>
                    <a:pt x="12" y="66"/>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eaLnBrk="0" hangingPunct="0">
                <a:defRPr/>
              </a:pPr>
              <a:endParaRPr lang="en-US"/>
            </a:p>
          </p:txBody>
        </p:sp>
        <p:sp>
          <p:nvSpPr>
            <p:cNvPr id="21" name="Freeform 19"/>
            <p:cNvSpPr>
              <a:spLocks/>
            </p:cNvSpPr>
            <p:nvPr/>
          </p:nvSpPr>
          <p:spPr bwMode="ltGray">
            <a:xfrm>
              <a:off x="5470" y="1205"/>
              <a:ext cx="102" cy="156"/>
            </a:xfrm>
            <a:custGeom>
              <a:avLst/>
              <a:gdLst/>
              <a:ahLst/>
              <a:cxnLst>
                <a:cxn ang="0">
                  <a:pos x="102" y="0"/>
                </a:cxn>
                <a:cxn ang="0">
                  <a:pos x="0" y="6"/>
                </a:cxn>
                <a:cxn ang="0">
                  <a:pos x="30" y="72"/>
                </a:cxn>
                <a:cxn ang="0">
                  <a:pos x="30" y="156"/>
                </a:cxn>
                <a:cxn ang="0">
                  <a:pos x="72" y="156"/>
                </a:cxn>
                <a:cxn ang="0">
                  <a:pos x="72" y="66"/>
                </a:cxn>
                <a:cxn ang="0">
                  <a:pos x="102" y="0"/>
                </a:cxn>
                <a:cxn ang="0">
                  <a:pos x="102" y="0"/>
                </a:cxn>
              </a:cxnLst>
              <a:rect l="0" t="0" r="r" b="b"/>
              <a:pathLst>
                <a:path w="102" h="156">
                  <a:moveTo>
                    <a:pt x="102" y="0"/>
                  </a:moveTo>
                  <a:lnTo>
                    <a:pt x="0" y="6"/>
                  </a:lnTo>
                  <a:lnTo>
                    <a:pt x="30" y="72"/>
                  </a:lnTo>
                  <a:lnTo>
                    <a:pt x="30" y="156"/>
                  </a:lnTo>
                  <a:lnTo>
                    <a:pt x="72" y="156"/>
                  </a:lnTo>
                  <a:lnTo>
                    <a:pt x="72" y="66"/>
                  </a:lnTo>
                  <a:lnTo>
                    <a:pt x="102" y="0"/>
                  </a:lnTo>
                  <a:lnTo>
                    <a:pt x="102" y="0"/>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eaLnBrk="0" hangingPunct="0">
                <a:defRPr/>
              </a:pPr>
              <a:endParaRPr lang="en-US"/>
            </a:p>
          </p:txBody>
        </p:sp>
        <p:sp>
          <p:nvSpPr>
            <p:cNvPr id="22" name="Freeform 20"/>
            <p:cNvSpPr>
              <a:spLocks noEditPoints="1"/>
            </p:cNvSpPr>
            <p:nvPr/>
          </p:nvSpPr>
          <p:spPr bwMode="ltGray">
            <a:xfrm>
              <a:off x="5476" y="1349"/>
              <a:ext cx="84" cy="96"/>
            </a:xfrm>
            <a:custGeom>
              <a:avLst/>
              <a:gdLst/>
              <a:ahLst/>
              <a:cxnLst>
                <a:cxn ang="0">
                  <a:pos x="42" y="96"/>
                </a:cxn>
                <a:cxn ang="0">
                  <a:pos x="66" y="78"/>
                </a:cxn>
                <a:cxn ang="0">
                  <a:pos x="84" y="54"/>
                </a:cxn>
                <a:cxn ang="0">
                  <a:pos x="84" y="30"/>
                </a:cxn>
                <a:cxn ang="0">
                  <a:pos x="66" y="6"/>
                </a:cxn>
                <a:cxn ang="0">
                  <a:pos x="42" y="0"/>
                </a:cxn>
                <a:cxn ang="0">
                  <a:pos x="24" y="6"/>
                </a:cxn>
                <a:cxn ang="0">
                  <a:pos x="12" y="18"/>
                </a:cxn>
                <a:cxn ang="0">
                  <a:pos x="6" y="30"/>
                </a:cxn>
                <a:cxn ang="0">
                  <a:pos x="0" y="42"/>
                </a:cxn>
                <a:cxn ang="0">
                  <a:pos x="12" y="66"/>
                </a:cxn>
                <a:cxn ang="0">
                  <a:pos x="30" y="84"/>
                </a:cxn>
                <a:cxn ang="0">
                  <a:pos x="42" y="96"/>
                </a:cxn>
                <a:cxn ang="0">
                  <a:pos x="42" y="96"/>
                </a:cxn>
                <a:cxn ang="0">
                  <a:pos x="48" y="12"/>
                </a:cxn>
                <a:cxn ang="0">
                  <a:pos x="66" y="18"/>
                </a:cxn>
                <a:cxn ang="0">
                  <a:pos x="72" y="30"/>
                </a:cxn>
                <a:cxn ang="0">
                  <a:pos x="72" y="42"/>
                </a:cxn>
                <a:cxn ang="0">
                  <a:pos x="66" y="54"/>
                </a:cxn>
                <a:cxn ang="0">
                  <a:pos x="54" y="72"/>
                </a:cxn>
                <a:cxn ang="0">
                  <a:pos x="42" y="84"/>
                </a:cxn>
                <a:cxn ang="0">
                  <a:pos x="42" y="84"/>
                </a:cxn>
                <a:cxn ang="0">
                  <a:pos x="30" y="72"/>
                </a:cxn>
                <a:cxn ang="0">
                  <a:pos x="18" y="54"/>
                </a:cxn>
                <a:cxn ang="0">
                  <a:pos x="18" y="30"/>
                </a:cxn>
                <a:cxn ang="0">
                  <a:pos x="30" y="18"/>
                </a:cxn>
                <a:cxn ang="0">
                  <a:pos x="48" y="12"/>
                </a:cxn>
                <a:cxn ang="0">
                  <a:pos x="48" y="12"/>
                </a:cxn>
              </a:cxnLst>
              <a:rect l="0" t="0" r="r" b="b"/>
              <a:pathLst>
                <a:path w="84" h="96">
                  <a:moveTo>
                    <a:pt x="42" y="96"/>
                  </a:moveTo>
                  <a:lnTo>
                    <a:pt x="66" y="78"/>
                  </a:lnTo>
                  <a:lnTo>
                    <a:pt x="84" y="54"/>
                  </a:lnTo>
                  <a:lnTo>
                    <a:pt x="84" y="30"/>
                  </a:lnTo>
                  <a:lnTo>
                    <a:pt x="66" y="6"/>
                  </a:lnTo>
                  <a:lnTo>
                    <a:pt x="42" y="0"/>
                  </a:lnTo>
                  <a:lnTo>
                    <a:pt x="24" y="6"/>
                  </a:lnTo>
                  <a:lnTo>
                    <a:pt x="12" y="18"/>
                  </a:lnTo>
                  <a:lnTo>
                    <a:pt x="6" y="30"/>
                  </a:lnTo>
                  <a:lnTo>
                    <a:pt x="0" y="42"/>
                  </a:lnTo>
                  <a:lnTo>
                    <a:pt x="12" y="66"/>
                  </a:lnTo>
                  <a:lnTo>
                    <a:pt x="30" y="84"/>
                  </a:lnTo>
                  <a:lnTo>
                    <a:pt x="42" y="96"/>
                  </a:lnTo>
                  <a:lnTo>
                    <a:pt x="42" y="96"/>
                  </a:lnTo>
                  <a:close/>
                  <a:moveTo>
                    <a:pt x="48" y="12"/>
                  </a:moveTo>
                  <a:lnTo>
                    <a:pt x="66" y="18"/>
                  </a:lnTo>
                  <a:lnTo>
                    <a:pt x="72" y="30"/>
                  </a:lnTo>
                  <a:lnTo>
                    <a:pt x="72" y="42"/>
                  </a:lnTo>
                  <a:lnTo>
                    <a:pt x="66" y="54"/>
                  </a:lnTo>
                  <a:lnTo>
                    <a:pt x="54" y="72"/>
                  </a:lnTo>
                  <a:lnTo>
                    <a:pt x="42" y="84"/>
                  </a:lnTo>
                  <a:lnTo>
                    <a:pt x="42" y="84"/>
                  </a:lnTo>
                  <a:lnTo>
                    <a:pt x="30" y="72"/>
                  </a:lnTo>
                  <a:lnTo>
                    <a:pt x="18" y="54"/>
                  </a:lnTo>
                  <a:lnTo>
                    <a:pt x="18" y="30"/>
                  </a:lnTo>
                  <a:lnTo>
                    <a:pt x="30" y="18"/>
                  </a:lnTo>
                  <a:lnTo>
                    <a:pt x="48" y="12"/>
                  </a:lnTo>
                  <a:lnTo>
                    <a:pt x="48" y="12"/>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eaLnBrk="0" hangingPunct="0">
                <a:defRPr/>
              </a:pPr>
              <a:endParaRPr lang="en-US"/>
            </a:p>
          </p:txBody>
        </p:sp>
        <p:sp>
          <p:nvSpPr>
            <p:cNvPr id="23" name="Freeform 21"/>
            <p:cNvSpPr>
              <a:spLocks noEditPoints="1"/>
            </p:cNvSpPr>
            <p:nvPr/>
          </p:nvSpPr>
          <p:spPr bwMode="ltGray">
            <a:xfrm>
              <a:off x="5470" y="1433"/>
              <a:ext cx="90" cy="108"/>
            </a:xfrm>
            <a:custGeom>
              <a:avLst/>
              <a:gdLst/>
              <a:ahLst/>
              <a:cxnLst>
                <a:cxn ang="0">
                  <a:pos x="6" y="90"/>
                </a:cxn>
                <a:cxn ang="0">
                  <a:pos x="18" y="102"/>
                </a:cxn>
                <a:cxn ang="0">
                  <a:pos x="30" y="108"/>
                </a:cxn>
                <a:cxn ang="0">
                  <a:pos x="60" y="108"/>
                </a:cxn>
                <a:cxn ang="0">
                  <a:pos x="84" y="96"/>
                </a:cxn>
                <a:cxn ang="0">
                  <a:pos x="90" y="84"/>
                </a:cxn>
                <a:cxn ang="0">
                  <a:pos x="90" y="66"/>
                </a:cxn>
                <a:cxn ang="0">
                  <a:pos x="84" y="36"/>
                </a:cxn>
                <a:cxn ang="0">
                  <a:pos x="72" y="18"/>
                </a:cxn>
                <a:cxn ang="0">
                  <a:pos x="60" y="6"/>
                </a:cxn>
                <a:cxn ang="0">
                  <a:pos x="54" y="0"/>
                </a:cxn>
                <a:cxn ang="0">
                  <a:pos x="54" y="0"/>
                </a:cxn>
                <a:cxn ang="0">
                  <a:pos x="48" y="0"/>
                </a:cxn>
                <a:cxn ang="0">
                  <a:pos x="24" y="24"/>
                </a:cxn>
                <a:cxn ang="0">
                  <a:pos x="12" y="48"/>
                </a:cxn>
                <a:cxn ang="0">
                  <a:pos x="0" y="66"/>
                </a:cxn>
                <a:cxn ang="0">
                  <a:pos x="6" y="90"/>
                </a:cxn>
                <a:cxn ang="0">
                  <a:pos x="6" y="90"/>
                </a:cxn>
                <a:cxn ang="0">
                  <a:pos x="18" y="66"/>
                </a:cxn>
                <a:cxn ang="0">
                  <a:pos x="24" y="48"/>
                </a:cxn>
                <a:cxn ang="0">
                  <a:pos x="36" y="30"/>
                </a:cxn>
                <a:cxn ang="0">
                  <a:pos x="42" y="18"/>
                </a:cxn>
                <a:cxn ang="0">
                  <a:pos x="48" y="12"/>
                </a:cxn>
                <a:cxn ang="0">
                  <a:pos x="78" y="42"/>
                </a:cxn>
                <a:cxn ang="0">
                  <a:pos x="84" y="66"/>
                </a:cxn>
                <a:cxn ang="0">
                  <a:pos x="66" y="90"/>
                </a:cxn>
                <a:cxn ang="0">
                  <a:pos x="54" y="96"/>
                </a:cxn>
                <a:cxn ang="0">
                  <a:pos x="42" y="96"/>
                </a:cxn>
                <a:cxn ang="0">
                  <a:pos x="30" y="96"/>
                </a:cxn>
                <a:cxn ang="0">
                  <a:pos x="24" y="84"/>
                </a:cxn>
                <a:cxn ang="0">
                  <a:pos x="18" y="78"/>
                </a:cxn>
                <a:cxn ang="0">
                  <a:pos x="18" y="66"/>
                </a:cxn>
                <a:cxn ang="0">
                  <a:pos x="18" y="66"/>
                </a:cxn>
              </a:cxnLst>
              <a:rect l="0" t="0" r="r" b="b"/>
              <a:pathLst>
                <a:path w="90" h="108">
                  <a:moveTo>
                    <a:pt x="6" y="90"/>
                  </a:moveTo>
                  <a:lnTo>
                    <a:pt x="18" y="102"/>
                  </a:lnTo>
                  <a:lnTo>
                    <a:pt x="30" y="108"/>
                  </a:lnTo>
                  <a:lnTo>
                    <a:pt x="60" y="108"/>
                  </a:lnTo>
                  <a:lnTo>
                    <a:pt x="84" y="96"/>
                  </a:lnTo>
                  <a:lnTo>
                    <a:pt x="90" y="84"/>
                  </a:lnTo>
                  <a:lnTo>
                    <a:pt x="90" y="66"/>
                  </a:lnTo>
                  <a:lnTo>
                    <a:pt x="84" y="36"/>
                  </a:lnTo>
                  <a:lnTo>
                    <a:pt x="72" y="18"/>
                  </a:lnTo>
                  <a:lnTo>
                    <a:pt x="60" y="6"/>
                  </a:lnTo>
                  <a:lnTo>
                    <a:pt x="54" y="0"/>
                  </a:lnTo>
                  <a:lnTo>
                    <a:pt x="54" y="0"/>
                  </a:lnTo>
                  <a:lnTo>
                    <a:pt x="48" y="0"/>
                  </a:lnTo>
                  <a:lnTo>
                    <a:pt x="24" y="24"/>
                  </a:lnTo>
                  <a:lnTo>
                    <a:pt x="12" y="48"/>
                  </a:lnTo>
                  <a:lnTo>
                    <a:pt x="0" y="66"/>
                  </a:lnTo>
                  <a:lnTo>
                    <a:pt x="6" y="90"/>
                  </a:lnTo>
                  <a:lnTo>
                    <a:pt x="6" y="90"/>
                  </a:lnTo>
                  <a:close/>
                  <a:moveTo>
                    <a:pt x="18" y="66"/>
                  </a:moveTo>
                  <a:lnTo>
                    <a:pt x="24" y="48"/>
                  </a:lnTo>
                  <a:lnTo>
                    <a:pt x="36" y="30"/>
                  </a:lnTo>
                  <a:lnTo>
                    <a:pt x="42" y="18"/>
                  </a:lnTo>
                  <a:lnTo>
                    <a:pt x="48" y="12"/>
                  </a:lnTo>
                  <a:lnTo>
                    <a:pt x="78" y="42"/>
                  </a:lnTo>
                  <a:lnTo>
                    <a:pt x="84" y="66"/>
                  </a:lnTo>
                  <a:lnTo>
                    <a:pt x="66" y="90"/>
                  </a:lnTo>
                  <a:lnTo>
                    <a:pt x="54" y="96"/>
                  </a:lnTo>
                  <a:lnTo>
                    <a:pt x="42" y="96"/>
                  </a:lnTo>
                  <a:lnTo>
                    <a:pt x="30" y="96"/>
                  </a:lnTo>
                  <a:lnTo>
                    <a:pt x="24" y="84"/>
                  </a:lnTo>
                  <a:lnTo>
                    <a:pt x="18" y="78"/>
                  </a:lnTo>
                  <a:lnTo>
                    <a:pt x="18" y="66"/>
                  </a:lnTo>
                  <a:lnTo>
                    <a:pt x="18" y="66"/>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eaLnBrk="0" hangingPunct="0">
                <a:defRPr/>
              </a:pPr>
              <a:endParaRPr lang="en-US"/>
            </a:p>
          </p:txBody>
        </p:sp>
        <p:sp>
          <p:nvSpPr>
            <p:cNvPr id="24" name="Freeform 22"/>
            <p:cNvSpPr>
              <a:spLocks noEditPoints="1"/>
            </p:cNvSpPr>
            <p:nvPr/>
          </p:nvSpPr>
          <p:spPr bwMode="ltGray">
            <a:xfrm>
              <a:off x="5428" y="3525"/>
              <a:ext cx="66" cy="96"/>
            </a:xfrm>
            <a:custGeom>
              <a:avLst/>
              <a:gdLst/>
              <a:ahLst/>
              <a:cxnLst>
                <a:cxn ang="0">
                  <a:pos x="30" y="96"/>
                </a:cxn>
                <a:cxn ang="0">
                  <a:pos x="54" y="72"/>
                </a:cxn>
                <a:cxn ang="0">
                  <a:pos x="66" y="48"/>
                </a:cxn>
                <a:cxn ang="0">
                  <a:pos x="66" y="24"/>
                </a:cxn>
                <a:cxn ang="0">
                  <a:pos x="54" y="6"/>
                </a:cxn>
                <a:cxn ang="0">
                  <a:pos x="30" y="0"/>
                </a:cxn>
                <a:cxn ang="0">
                  <a:pos x="18" y="0"/>
                </a:cxn>
                <a:cxn ang="0">
                  <a:pos x="6" y="12"/>
                </a:cxn>
                <a:cxn ang="0">
                  <a:pos x="0" y="36"/>
                </a:cxn>
                <a:cxn ang="0">
                  <a:pos x="6" y="60"/>
                </a:cxn>
                <a:cxn ang="0">
                  <a:pos x="18" y="84"/>
                </a:cxn>
                <a:cxn ang="0">
                  <a:pos x="30" y="96"/>
                </a:cxn>
                <a:cxn ang="0">
                  <a:pos x="30" y="96"/>
                </a:cxn>
                <a:cxn ang="0">
                  <a:pos x="30" y="12"/>
                </a:cxn>
                <a:cxn ang="0">
                  <a:pos x="48" y="18"/>
                </a:cxn>
                <a:cxn ang="0">
                  <a:pos x="54" y="24"/>
                </a:cxn>
                <a:cxn ang="0">
                  <a:pos x="54" y="36"/>
                </a:cxn>
                <a:cxn ang="0">
                  <a:pos x="48" y="48"/>
                </a:cxn>
                <a:cxn ang="0">
                  <a:pos x="36" y="66"/>
                </a:cxn>
                <a:cxn ang="0">
                  <a:pos x="30" y="78"/>
                </a:cxn>
                <a:cxn ang="0">
                  <a:pos x="18" y="66"/>
                </a:cxn>
                <a:cxn ang="0">
                  <a:pos x="12" y="48"/>
                </a:cxn>
                <a:cxn ang="0">
                  <a:pos x="6" y="30"/>
                </a:cxn>
                <a:cxn ang="0">
                  <a:pos x="18" y="12"/>
                </a:cxn>
                <a:cxn ang="0">
                  <a:pos x="30" y="12"/>
                </a:cxn>
                <a:cxn ang="0">
                  <a:pos x="30" y="12"/>
                </a:cxn>
              </a:cxnLst>
              <a:rect l="0" t="0" r="r" b="b"/>
              <a:pathLst>
                <a:path w="66" h="96">
                  <a:moveTo>
                    <a:pt x="30" y="96"/>
                  </a:moveTo>
                  <a:lnTo>
                    <a:pt x="54" y="72"/>
                  </a:lnTo>
                  <a:lnTo>
                    <a:pt x="66" y="48"/>
                  </a:lnTo>
                  <a:lnTo>
                    <a:pt x="66" y="24"/>
                  </a:lnTo>
                  <a:lnTo>
                    <a:pt x="54" y="6"/>
                  </a:lnTo>
                  <a:lnTo>
                    <a:pt x="30" y="0"/>
                  </a:lnTo>
                  <a:lnTo>
                    <a:pt x="18" y="0"/>
                  </a:lnTo>
                  <a:lnTo>
                    <a:pt x="6" y="12"/>
                  </a:lnTo>
                  <a:lnTo>
                    <a:pt x="0" y="36"/>
                  </a:lnTo>
                  <a:lnTo>
                    <a:pt x="6" y="60"/>
                  </a:lnTo>
                  <a:lnTo>
                    <a:pt x="18" y="84"/>
                  </a:lnTo>
                  <a:lnTo>
                    <a:pt x="30" y="96"/>
                  </a:lnTo>
                  <a:lnTo>
                    <a:pt x="30" y="96"/>
                  </a:lnTo>
                  <a:close/>
                  <a:moveTo>
                    <a:pt x="30" y="12"/>
                  </a:moveTo>
                  <a:lnTo>
                    <a:pt x="48" y="18"/>
                  </a:lnTo>
                  <a:lnTo>
                    <a:pt x="54" y="24"/>
                  </a:lnTo>
                  <a:lnTo>
                    <a:pt x="54" y="36"/>
                  </a:lnTo>
                  <a:lnTo>
                    <a:pt x="48" y="48"/>
                  </a:lnTo>
                  <a:lnTo>
                    <a:pt x="36" y="66"/>
                  </a:lnTo>
                  <a:lnTo>
                    <a:pt x="30" y="78"/>
                  </a:lnTo>
                  <a:lnTo>
                    <a:pt x="18" y="66"/>
                  </a:lnTo>
                  <a:lnTo>
                    <a:pt x="12" y="48"/>
                  </a:lnTo>
                  <a:lnTo>
                    <a:pt x="6" y="30"/>
                  </a:lnTo>
                  <a:lnTo>
                    <a:pt x="18" y="12"/>
                  </a:lnTo>
                  <a:lnTo>
                    <a:pt x="30" y="12"/>
                  </a:lnTo>
                  <a:lnTo>
                    <a:pt x="30" y="12"/>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eaLnBrk="0" hangingPunct="0">
                <a:defRPr/>
              </a:pPr>
              <a:endParaRPr lang="en-US"/>
            </a:p>
          </p:txBody>
        </p:sp>
        <p:sp>
          <p:nvSpPr>
            <p:cNvPr id="25" name="Freeform 23"/>
            <p:cNvSpPr>
              <a:spLocks/>
            </p:cNvSpPr>
            <p:nvPr/>
          </p:nvSpPr>
          <p:spPr bwMode="ltGray">
            <a:xfrm>
              <a:off x="3017" y="1127"/>
              <a:ext cx="2603" cy="444"/>
            </a:xfrm>
            <a:custGeom>
              <a:avLst/>
              <a:gdLst/>
              <a:ahLst/>
              <a:cxnLst>
                <a:cxn ang="0">
                  <a:pos x="2577" y="0"/>
                </a:cxn>
                <a:cxn ang="0">
                  <a:pos x="2594" y="72"/>
                </a:cxn>
                <a:cxn ang="0">
                  <a:pos x="6" y="444"/>
                </a:cxn>
                <a:cxn ang="0">
                  <a:pos x="0" y="396"/>
                </a:cxn>
                <a:cxn ang="0">
                  <a:pos x="1225" y="96"/>
                </a:cxn>
                <a:cxn ang="0">
                  <a:pos x="1351" y="78"/>
                </a:cxn>
                <a:cxn ang="0">
                  <a:pos x="2577" y="0"/>
                </a:cxn>
                <a:cxn ang="0">
                  <a:pos x="2577" y="0"/>
                </a:cxn>
              </a:cxnLst>
              <a:rect l="0" t="0" r="r" b="b"/>
              <a:pathLst>
                <a:path w="2594" h="444">
                  <a:moveTo>
                    <a:pt x="2577" y="0"/>
                  </a:moveTo>
                  <a:lnTo>
                    <a:pt x="2594" y="72"/>
                  </a:lnTo>
                  <a:lnTo>
                    <a:pt x="6" y="444"/>
                  </a:lnTo>
                  <a:lnTo>
                    <a:pt x="0" y="396"/>
                  </a:lnTo>
                  <a:lnTo>
                    <a:pt x="1225" y="96"/>
                  </a:lnTo>
                  <a:lnTo>
                    <a:pt x="1351" y="78"/>
                  </a:lnTo>
                  <a:lnTo>
                    <a:pt x="2577" y="0"/>
                  </a:lnTo>
                  <a:lnTo>
                    <a:pt x="2577" y="0"/>
                  </a:lnTo>
                  <a:close/>
                </a:path>
              </a:pathLst>
            </a:custGeom>
            <a:gradFill rotWithShape="0">
              <a:gsLst>
                <a:gs pos="0">
                  <a:schemeClr val="bg2">
                    <a:gamma/>
                    <a:tint val="81961"/>
                    <a:invGamma/>
                  </a:schemeClr>
                </a:gs>
                <a:gs pos="100000">
                  <a:schemeClr val="bg2"/>
                </a:gs>
              </a:gsLst>
              <a:lin ang="0" scaled="1"/>
            </a:gradFill>
            <a:ln w="9525">
              <a:noFill/>
              <a:round/>
              <a:headEnd/>
              <a:tailEnd/>
            </a:ln>
          </p:spPr>
          <p:txBody>
            <a:bodyPr/>
            <a:lstStyle/>
            <a:p>
              <a:pPr eaLnBrk="0" hangingPunct="0">
                <a:defRPr/>
              </a:pPr>
              <a:endParaRPr lang="en-US"/>
            </a:p>
          </p:txBody>
        </p:sp>
        <p:sp>
          <p:nvSpPr>
            <p:cNvPr id="26" name="Freeform 24"/>
            <p:cNvSpPr>
              <a:spLocks noEditPoints="1"/>
            </p:cNvSpPr>
            <p:nvPr/>
          </p:nvSpPr>
          <p:spPr bwMode="ltGray">
            <a:xfrm>
              <a:off x="2934" y="3773"/>
              <a:ext cx="84" cy="95"/>
            </a:xfrm>
            <a:custGeom>
              <a:avLst/>
              <a:gdLst/>
              <a:ahLst/>
              <a:cxnLst>
                <a:cxn ang="0">
                  <a:pos x="36" y="95"/>
                </a:cxn>
                <a:cxn ang="0">
                  <a:pos x="60" y="77"/>
                </a:cxn>
                <a:cxn ang="0">
                  <a:pos x="78" y="53"/>
                </a:cxn>
                <a:cxn ang="0">
                  <a:pos x="84" y="42"/>
                </a:cxn>
                <a:cxn ang="0">
                  <a:pos x="84" y="30"/>
                </a:cxn>
                <a:cxn ang="0">
                  <a:pos x="72" y="6"/>
                </a:cxn>
                <a:cxn ang="0">
                  <a:pos x="42" y="0"/>
                </a:cxn>
                <a:cxn ang="0">
                  <a:pos x="30" y="0"/>
                </a:cxn>
                <a:cxn ang="0">
                  <a:pos x="12" y="12"/>
                </a:cxn>
                <a:cxn ang="0">
                  <a:pos x="0" y="24"/>
                </a:cxn>
                <a:cxn ang="0">
                  <a:pos x="0" y="36"/>
                </a:cxn>
                <a:cxn ang="0">
                  <a:pos x="6" y="59"/>
                </a:cxn>
                <a:cxn ang="0">
                  <a:pos x="24" y="83"/>
                </a:cxn>
                <a:cxn ang="0">
                  <a:pos x="36" y="95"/>
                </a:cxn>
                <a:cxn ang="0">
                  <a:pos x="36" y="95"/>
                </a:cxn>
                <a:cxn ang="0">
                  <a:pos x="48" y="12"/>
                </a:cxn>
                <a:cxn ang="0">
                  <a:pos x="66" y="18"/>
                </a:cxn>
                <a:cxn ang="0">
                  <a:pos x="72" y="30"/>
                </a:cxn>
                <a:cxn ang="0">
                  <a:pos x="72" y="42"/>
                </a:cxn>
                <a:cxn ang="0">
                  <a:pos x="66" y="53"/>
                </a:cxn>
                <a:cxn ang="0">
                  <a:pos x="48" y="71"/>
                </a:cxn>
                <a:cxn ang="0">
                  <a:pos x="42" y="77"/>
                </a:cxn>
                <a:cxn ang="0">
                  <a:pos x="36" y="77"/>
                </a:cxn>
                <a:cxn ang="0">
                  <a:pos x="24" y="65"/>
                </a:cxn>
                <a:cxn ang="0">
                  <a:pos x="18" y="48"/>
                </a:cxn>
                <a:cxn ang="0">
                  <a:pos x="18" y="30"/>
                </a:cxn>
                <a:cxn ang="0">
                  <a:pos x="30" y="12"/>
                </a:cxn>
                <a:cxn ang="0">
                  <a:pos x="48" y="12"/>
                </a:cxn>
                <a:cxn ang="0">
                  <a:pos x="48" y="12"/>
                </a:cxn>
              </a:cxnLst>
              <a:rect l="0" t="0" r="r" b="b"/>
              <a:pathLst>
                <a:path w="84" h="95">
                  <a:moveTo>
                    <a:pt x="36" y="95"/>
                  </a:moveTo>
                  <a:lnTo>
                    <a:pt x="60" y="77"/>
                  </a:lnTo>
                  <a:lnTo>
                    <a:pt x="78" y="53"/>
                  </a:lnTo>
                  <a:lnTo>
                    <a:pt x="84" y="42"/>
                  </a:lnTo>
                  <a:lnTo>
                    <a:pt x="84" y="30"/>
                  </a:lnTo>
                  <a:lnTo>
                    <a:pt x="72" y="6"/>
                  </a:lnTo>
                  <a:lnTo>
                    <a:pt x="42" y="0"/>
                  </a:lnTo>
                  <a:lnTo>
                    <a:pt x="30" y="0"/>
                  </a:lnTo>
                  <a:lnTo>
                    <a:pt x="12" y="12"/>
                  </a:lnTo>
                  <a:lnTo>
                    <a:pt x="0" y="24"/>
                  </a:lnTo>
                  <a:lnTo>
                    <a:pt x="0" y="36"/>
                  </a:lnTo>
                  <a:lnTo>
                    <a:pt x="6" y="59"/>
                  </a:lnTo>
                  <a:lnTo>
                    <a:pt x="24" y="83"/>
                  </a:lnTo>
                  <a:lnTo>
                    <a:pt x="36" y="95"/>
                  </a:lnTo>
                  <a:lnTo>
                    <a:pt x="36" y="95"/>
                  </a:lnTo>
                  <a:close/>
                  <a:moveTo>
                    <a:pt x="48" y="12"/>
                  </a:moveTo>
                  <a:lnTo>
                    <a:pt x="66" y="18"/>
                  </a:lnTo>
                  <a:lnTo>
                    <a:pt x="72" y="30"/>
                  </a:lnTo>
                  <a:lnTo>
                    <a:pt x="72" y="42"/>
                  </a:lnTo>
                  <a:lnTo>
                    <a:pt x="66" y="53"/>
                  </a:lnTo>
                  <a:lnTo>
                    <a:pt x="48" y="71"/>
                  </a:lnTo>
                  <a:lnTo>
                    <a:pt x="42" y="77"/>
                  </a:lnTo>
                  <a:lnTo>
                    <a:pt x="36" y="77"/>
                  </a:lnTo>
                  <a:lnTo>
                    <a:pt x="24" y="65"/>
                  </a:lnTo>
                  <a:lnTo>
                    <a:pt x="18" y="48"/>
                  </a:lnTo>
                  <a:lnTo>
                    <a:pt x="18" y="30"/>
                  </a:lnTo>
                  <a:lnTo>
                    <a:pt x="30" y="12"/>
                  </a:lnTo>
                  <a:lnTo>
                    <a:pt x="48" y="12"/>
                  </a:lnTo>
                  <a:lnTo>
                    <a:pt x="48" y="12"/>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eaLnBrk="0" hangingPunct="0">
                <a:defRPr/>
              </a:pPr>
              <a:endParaRPr lang="en-US"/>
            </a:p>
          </p:txBody>
        </p:sp>
        <p:sp>
          <p:nvSpPr>
            <p:cNvPr id="27" name="Freeform 25"/>
            <p:cNvSpPr>
              <a:spLocks noEditPoints="1"/>
            </p:cNvSpPr>
            <p:nvPr/>
          </p:nvSpPr>
          <p:spPr bwMode="ltGray">
            <a:xfrm>
              <a:off x="3779" y="3872"/>
              <a:ext cx="90" cy="108"/>
            </a:xfrm>
            <a:custGeom>
              <a:avLst/>
              <a:gdLst/>
              <a:ahLst/>
              <a:cxnLst>
                <a:cxn ang="0">
                  <a:pos x="12" y="96"/>
                </a:cxn>
                <a:cxn ang="0">
                  <a:pos x="24" y="108"/>
                </a:cxn>
                <a:cxn ang="0">
                  <a:pos x="42" y="108"/>
                </a:cxn>
                <a:cxn ang="0">
                  <a:pos x="66" y="102"/>
                </a:cxn>
                <a:cxn ang="0">
                  <a:pos x="84" y="78"/>
                </a:cxn>
                <a:cxn ang="0">
                  <a:pos x="90" y="66"/>
                </a:cxn>
                <a:cxn ang="0">
                  <a:pos x="84" y="48"/>
                </a:cxn>
                <a:cxn ang="0">
                  <a:pos x="66" y="24"/>
                </a:cxn>
                <a:cxn ang="0">
                  <a:pos x="48" y="12"/>
                </a:cxn>
                <a:cxn ang="0">
                  <a:pos x="36" y="0"/>
                </a:cxn>
                <a:cxn ang="0">
                  <a:pos x="30" y="0"/>
                </a:cxn>
                <a:cxn ang="0">
                  <a:pos x="30" y="0"/>
                </a:cxn>
                <a:cxn ang="0">
                  <a:pos x="24" y="0"/>
                </a:cxn>
                <a:cxn ang="0">
                  <a:pos x="12" y="30"/>
                </a:cxn>
                <a:cxn ang="0">
                  <a:pos x="0" y="54"/>
                </a:cxn>
                <a:cxn ang="0">
                  <a:pos x="0" y="78"/>
                </a:cxn>
                <a:cxn ang="0">
                  <a:pos x="12" y="96"/>
                </a:cxn>
                <a:cxn ang="0">
                  <a:pos x="12" y="96"/>
                </a:cxn>
                <a:cxn ang="0">
                  <a:pos x="12" y="72"/>
                </a:cxn>
                <a:cxn ang="0">
                  <a:pos x="18" y="54"/>
                </a:cxn>
                <a:cxn ang="0">
                  <a:pos x="24" y="36"/>
                </a:cxn>
                <a:cxn ang="0">
                  <a:pos x="30" y="18"/>
                </a:cxn>
                <a:cxn ang="0">
                  <a:pos x="30" y="12"/>
                </a:cxn>
                <a:cxn ang="0">
                  <a:pos x="48" y="24"/>
                </a:cxn>
                <a:cxn ang="0">
                  <a:pos x="66" y="36"/>
                </a:cxn>
                <a:cxn ang="0">
                  <a:pos x="78" y="54"/>
                </a:cxn>
                <a:cxn ang="0">
                  <a:pos x="78" y="72"/>
                </a:cxn>
                <a:cxn ang="0">
                  <a:pos x="72" y="84"/>
                </a:cxn>
                <a:cxn ang="0">
                  <a:pos x="48" y="96"/>
                </a:cxn>
                <a:cxn ang="0">
                  <a:pos x="36" y="96"/>
                </a:cxn>
                <a:cxn ang="0">
                  <a:pos x="24" y="90"/>
                </a:cxn>
                <a:cxn ang="0">
                  <a:pos x="18" y="84"/>
                </a:cxn>
                <a:cxn ang="0">
                  <a:pos x="12" y="72"/>
                </a:cxn>
                <a:cxn ang="0">
                  <a:pos x="12" y="72"/>
                </a:cxn>
              </a:cxnLst>
              <a:rect l="0" t="0" r="r" b="b"/>
              <a:pathLst>
                <a:path w="90" h="108">
                  <a:moveTo>
                    <a:pt x="12" y="96"/>
                  </a:moveTo>
                  <a:lnTo>
                    <a:pt x="24" y="108"/>
                  </a:lnTo>
                  <a:lnTo>
                    <a:pt x="42" y="108"/>
                  </a:lnTo>
                  <a:lnTo>
                    <a:pt x="66" y="102"/>
                  </a:lnTo>
                  <a:lnTo>
                    <a:pt x="84" y="78"/>
                  </a:lnTo>
                  <a:lnTo>
                    <a:pt x="90" y="66"/>
                  </a:lnTo>
                  <a:lnTo>
                    <a:pt x="84" y="48"/>
                  </a:lnTo>
                  <a:lnTo>
                    <a:pt x="66" y="24"/>
                  </a:lnTo>
                  <a:lnTo>
                    <a:pt x="48" y="12"/>
                  </a:lnTo>
                  <a:lnTo>
                    <a:pt x="36" y="0"/>
                  </a:lnTo>
                  <a:lnTo>
                    <a:pt x="30" y="0"/>
                  </a:lnTo>
                  <a:lnTo>
                    <a:pt x="30" y="0"/>
                  </a:lnTo>
                  <a:lnTo>
                    <a:pt x="24" y="0"/>
                  </a:lnTo>
                  <a:lnTo>
                    <a:pt x="12" y="30"/>
                  </a:lnTo>
                  <a:lnTo>
                    <a:pt x="0" y="54"/>
                  </a:lnTo>
                  <a:lnTo>
                    <a:pt x="0" y="78"/>
                  </a:lnTo>
                  <a:lnTo>
                    <a:pt x="12" y="96"/>
                  </a:lnTo>
                  <a:lnTo>
                    <a:pt x="12" y="96"/>
                  </a:lnTo>
                  <a:close/>
                  <a:moveTo>
                    <a:pt x="12" y="72"/>
                  </a:moveTo>
                  <a:lnTo>
                    <a:pt x="18" y="54"/>
                  </a:lnTo>
                  <a:lnTo>
                    <a:pt x="24" y="36"/>
                  </a:lnTo>
                  <a:lnTo>
                    <a:pt x="30" y="18"/>
                  </a:lnTo>
                  <a:lnTo>
                    <a:pt x="30" y="12"/>
                  </a:lnTo>
                  <a:lnTo>
                    <a:pt x="48" y="24"/>
                  </a:lnTo>
                  <a:lnTo>
                    <a:pt x="66" y="36"/>
                  </a:lnTo>
                  <a:lnTo>
                    <a:pt x="78" y="54"/>
                  </a:lnTo>
                  <a:lnTo>
                    <a:pt x="78" y="72"/>
                  </a:lnTo>
                  <a:lnTo>
                    <a:pt x="72" y="84"/>
                  </a:lnTo>
                  <a:lnTo>
                    <a:pt x="48" y="96"/>
                  </a:lnTo>
                  <a:lnTo>
                    <a:pt x="36" y="96"/>
                  </a:lnTo>
                  <a:lnTo>
                    <a:pt x="24" y="90"/>
                  </a:lnTo>
                  <a:lnTo>
                    <a:pt x="18" y="84"/>
                  </a:lnTo>
                  <a:lnTo>
                    <a:pt x="12" y="72"/>
                  </a:lnTo>
                  <a:lnTo>
                    <a:pt x="12" y="72"/>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eaLnBrk="0" hangingPunct="0">
                <a:defRPr/>
              </a:pPr>
              <a:endParaRPr lang="en-US"/>
            </a:p>
          </p:txBody>
        </p:sp>
        <p:sp>
          <p:nvSpPr>
            <p:cNvPr id="28" name="Freeform 26"/>
            <p:cNvSpPr>
              <a:spLocks noEditPoints="1"/>
            </p:cNvSpPr>
            <p:nvPr/>
          </p:nvSpPr>
          <p:spPr bwMode="ltGray">
            <a:xfrm>
              <a:off x="2400" y="3872"/>
              <a:ext cx="72" cy="90"/>
            </a:xfrm>
            <a:custGeom>
              <a:avLst/>
              <a:gdLst/>
              <a:ahLst/>
              <a:cxnLst>
                <a:cxn ang="0">
                  <a:pos x="71" y="90"/>
                </a:cxn>
                <a:cxn ang="0">
                  <a:pos x="71" y="60"/>
                </a:cxn>
                <a:cxn ang="0">
                  <a:pos x="71" y="36"/>
                </a:cxn>
                <a:cxn ang="0">
                  <a:pos x="60" y="12"/>
                </a:cxn>
                <a:cxn ang="0">
                  <a:pos x="36" y="0"/>
                </a:cxn>
                <a:cxn ang="0">
                  <a:pos x="12" y="12"/>
                </a:cxn>
                <a:cxn ang="0">
                  <a:pos x="0" y="36"/>
                </a:cxn>
                <a:cxn ang="0">
                  <a:pos x="6" y="60"/>
                </a:cxn>
                <a:cxn ang="0">
                  <a:pos x="30" y="78"/>
                </a:cxn>
                <a:cxn ang="0">
                  <a:pos x="54" y="90"/>
                </a:cxn>
                <a:cxn ang="0">
                  <a:pos x="71" y="90"/>
                </a:cxn>
                <a:cxn ang="0">
                  <a:pos x="71" y="90"/>
                </a:cxn>
                <a:cxn ang="0">
                  <a:pos x="24" y="18"/>
                </a:cxn>
                <a:cxn ang="0">
                  <a:pos x="42" y="18"/>
                </a:cxn>
                <a:cxn ang="0">
                  <a:pos x="54" y="18"/>
                </a:cxn>
                <a:cxn ang="0">
                  <a:pos x="60" y="42"/>
                </a:cxn>
                <a:cxn ang="0">
                  <a:pos x="60" y="66"/>
                </a:cxn>
                <a:cxn ang="0">
                  <a:pos x="60" y="72"/>
                </a:cxn>
                <a:cxn ang="0">
                  <a:pos x="60" y="78"/>
                </a:cxn>
                <a:cxn ang="0">
                  <a:pos x="42" y="72"/>
                </a:cxn>
                <a:cxn ang="0">
                  <a:pos x="24" y="66"/>
                </a:cxn>
                <a:cxn ang="0">
                  <a:pos x="12" y="48"/>
                </a:cxn>
                <a:cxn ang="0">
                  <a:pos x="12" y="30"/>
                </a:cxn>
                <a:cxn ang="0">
                  <a:pos x="24" y="18"/>
                </a:cxn>
                <a:cxn ang="0">
                  <a:pos x="24" y="18"/>
                </a:cxn>
              </a:cxnLst>
              <a:rect l="0" t="0" r="r" b="b"/>
              <a:pathLst>
                <a:path w="71" h="90">
                  <a:moveTo>
                    <a:pt x="71" y="90"/>
                  </a:moveTo>
                  <a:lnTo>
                    <a:pt x="71" y="60"/>
                  </a:lnTo>
                  <a:lnTo>
                    <a:pt x="71" y="36"/>
                  </a:lnTo>
                  <a:lnTo>
                    <a:pt x="60" y="12"/>
                  </a:lnTo>
                  <a:lnTo>
                    <a:pt x="36" y="0"/>
                  </a:lnTo>
                  <a:lnTo>
                    <a:pt x="12" y="12"/>
                  </a:lnTo>
                  <a:lnTo>
                    <a:pt x="0" y="36"/>
                  </a:lnTo>
                  <a:lnTo>
                    <a:pt x="6" y="60"/>
                  </a:lnTo>
                  <a:lnTo>
                    <a:pt x="30" y="78"/>
                  </a:lnTo>
                  <a:lnTo>
                    <a:pt x="54" y="90"/>
                  </a:lnTo>
                  <a:lnTo>
                    <a:pt x="71" y="90"/>
                  </a:lnTo>
                  <a:lnTo>
                    <a:pt x="71" y="90"/>
                  </a:lnTo>
                  <a:close/>
                  <a:moveTo>
                    <a:pt x="24" y="18"/>
                  </a:moveTo>
                  <a:lnTo>
                    <a:pt x="42" y="18"/>
                  </a:lnTo>
                  <a:lnTo>
                    <a:pt x="54" y="18"/>
                  </a:lnTo>
                  <a:lnTo>
                    <a:pt x="60" y="42"/>
                  </a:lnTo>
                  <a:lnTo>
                    <a:pt x="60" y="66"/>
                  </a:lnTo>
                  <a:lnTo>
                    <a:pt x="60" y="72"/>
                  </a:lnTo>
                  <a:lnTo>
                    <a:pt x="60" y="78"/>
                  </a:lnTo>
                  <a:lnTo>
                    <a:pt x="42" y="72"/>
                  </a:lnTo>
                  <a:lnTo>
                    <a:pt x="24" y="66"/>
                  </a:lnTo>
                  <a:lnTo>
                    <a:pt x="12" y="48"/>
                  </a:lnTo>
                  <a:lnTo>
                    <a:pt x="12" y="30"/>
                  </a:lnTo>
                  <a:lnTo>
                    <a:pt x="24" y="18"/>
                  </a:lnTo>
                  <a:lnTo>
                    <a:pt x="24" y="18"/>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eaLnBrk="0" hangingPunct="0">
                <a:defRPr/>
              </a:pPr>
              <a:endParaRPr lang="en-US"/>
            </a:p>
          </p:txBody>
        </p:sp>
        <p:sp>
          <p:nvSpPr>
            <p:cNvPr id="29" name="Oval 27"/>
            <p:cNvSpPr>
              <a:spLocks noChangeArrowheads="1"/>
            </p:cNvSpPr>
            <p:nvPr/>
          </p:nvSpPr>
          <p:spPr bwMode="ltGray">
            <a:xfrm>
              <a:off x="2444" y="3838"/>
              <a:ext cx="1380" cy="389"/>
            </a:xfrm>
            <a:prstGeom prst="ellipse">
              <a:avLst/>
            </a:prstGeom>
            <a:gradFill rotWithShape="0">
              <a:gsLst>
                <a:gs pos="0">
                  <a:schemeClr val="bg2">
                    <a:gamma/>
                    <a:tint val="81961"/>
                    <a:invGamma/>
                  </a:schemeClr>
                </a:gs>
                <a:gs pos="100000">
                  <a:schemeClr val="bg2"/>
                </a:gs>
              </a:gsLst>
              <a:lin ang="2700000" scaled="1"/>
            </a:gradFill>
            <a:ln w="9525">
              <a:noFill/>
              <a:round/>
              <a:headEnd/>
              <a:tailEnd/>
            </a:ln>
            <a:effectLst/>
          </p:spPr>
          <p:txBody>
            <a:bodyPr/>
            <a:lstStyle/>
            <a:p>
              <a:pPr eaLnBrk="0" hangingPunct="0">
                <a:defRPr/>
              </a:pPr>
              <a:endParaRPr lang="en-US"/>
            </a:p>
          </p:txBody>
        </p:sp>
        <p:sp>
          <p:nvSpPr>
            <p:cNvPr id="30" name="Oval 28"/>
            <p:cNvSpPr>
              <a:spLocks noChangeArrowheads="1"/>
            </p:cNvSpPr>
            <p:nvPr/>
          </p:nvSpPr>
          <p:spPr bwMode="ltGray">
            <a:xfrm>
              <a:off x="2394" y="3834"/>
              <a:ext cx="1502" cy="288"/>
            </a:xfrm>
            <a:prstGeom prst="ellipse">
              <a:avLst/>
            </a:prstGeom>
            <a:gradFill rotWithShape="0">
              <a:gsLst>
                <a:gs pos="0">
                  <a:schemeClr val="bg2"/>
                </a:gs>
                <a:gs pos="100000">
                  <a:schemeClr val="bg2">
                    <a:gamma/>
                    <a:tint val="81961"/>
                    <a:invGamma/>
                  </a:schemeClr>
                </a:gs>
              </a:gsLst>
              <a:lin ang="5400000" scaled="1"/>
            </a:gradFill>
            <a:ln w="9525">
              <a:noFill/>
              <a:round/>
              <a:headEnd/>
              <a:tailEnd/>
            </a:ln>
            <a:effectLst/>
          </p:spPr>
          <p:txBody>
            <a:bodyPr/>
            <a:lstStyle/>
            <a:p>
              <a:pPr eaLnBrk="0" hangingPunct="0">
                <a:defRPr/>
              </a:pPr>
              <a:endParaRPr lang="en-US"/>
            </a:p>
          </p:txBody>
        </p:sp>
        <p:sp>
          <p:nvSpPr>
            <p:cNvPr id="31" name="Oval 29"/>
            <p:cNvSpPr>
              <a:spLocks noChangeArrowheads="1"/>
            </p:cNvSpPr>
            <p:nvPr/>
          </p:nvSpPr>
          <p:spPr bwMode="ltGray">
            <a:xfrm>
              <a:off x="2441" y="3860"/>
              <a:ext cx="1425" cy="220"/>
            </a:xfrm>
            <a:prstGeom prst="ellipse">
              <a:avLst/>
            </a:prstGeom>
            <a:gradFill rotWithShape="0">
              <a:gsLst>
                <a:gs pos="0">
                  <a:schemeClr val="bg2"/>
                </a:gs>
                <a:gs pos="100000">
                  <a:schemeClr val="bg2">
                    <a:gamma/>
                    <a:tint val="81961"/>
                    <a:invGamma/>
                  </a:schemeClr>
                </a:gs>
              </a:gsLst>
              <a:lin ang="0" scaled="1"/>
            </a:gradFill>
            <a:ln w="9525">
              <a:noFill/>
              <a:round/>
              <a:headEnd/>
              <a:tailEnd/>
            </a:ln>
            <a:effectLst/>
          </p:spPr>
          <p:txBody>
            <a:bodyPr/>
            <a:lstStyle/>
            <a:p>
              <a:pPr eaLnBrk="0" hangingPunct="0">
                <a:defRPr/>
              </a:pPr>
              <a:endParaRPr lang="en-US"/>
            </a:p>
          </p:txBody>
        </p:sp>
        <p:sp>
          <p:nvSpPr>
            <p:cNvPr id="32" name="Freeform 30"/>
            <p:cNvSpPr>
              <a:spLocks noEditPoints="1"/>
            </p:cNvSpPr>
            <p:nvPr/>
          </p:nvSpPr>
          <p:spPr bwMode="ltGray">
            <a:xfrm>
              <a:off x="3743" y="3788"/>
              <a:ext cx="90" cy="96"/>
            </a:xfrm>
            <a:custGeom>
              <a:avLst/>
              <a:gdLst/>
              <a:ahLst/>
              <a:cxnLst>
                <a:cxn ang="0">
                  <a:pos x="66" y="96"/>
                </a:cxn>
                <a:cxn ang="0">
                  <a:pos x="78" y="66"/>
                </a:cxn>
                <a:cxn ang="0">
                  <a:pos x="90" y="42"/>
                </a:cxn>
                <a:cxn ang="0">
                  <a:pos x="78" y="18"/>
                </a:cxn>
                <a:cxn ang="0">
                  <a:pos x="60" y="0"/>
                </a:cxn>
                <a:cxn ang="0">
                  <a:pos x="30" y="6"/>
                </a:cxn>
                <a:cxn ang="0">
                  <a:pos x="18" y="18"/>
                </a:cxn>
                <a:cxn ang="0">
                  <a:pos x="6" y="30"/>
                </a:cxn>
                <a:cxn ang="0">
                  <a:pos x="0" y="42"/>
                </a:cxn>
                <a:cxn ang="0">
                  <a:pos x="6" y="60"/>
                </a:cxn>
                <a:cxn ang="0">
                  <a:pos x="24" y="78"/>
                </a:cxn>
                <a:cxn ang="0">
                  <a:pos x="48" y="90"/>
                </a:cxn>
                <a:cxn ang="0">
                  <a:pos x="66" y="96"/>
                </a:cxn>
                <a:cxn ang="0">
                  <a:pos x="66" y="96"/>
                </a:cxn>
                <a:cxn ang="0">
                  <a:pos x="42" y="18"/>
                </a:cxn>
                <a:cxn ang="0">
                  <a:pos x="60" y="18"/>
                </a:cxn>
                <a:cxn ang="0">
                  <a:pos x="72" y="24"/>
                </a:cxn>
                <a:cxn ang="0">
                  <a:pos x="72" y="36"/>
                </a:cxn>
                <a:cxn ang="0">
                  <a:pos x="72" y="48"/>
                </a:cxn>
                <a:cxn ang="0">
                  <a:pos x="66" y="72"/>
                </a:cxn>
                <a:cxn ang="0">
                  <a:pos x="60" y="78"/>
                </a:cxn>
                <a:cxn ang="0">
                  <a:pos x="60" y="84"/>
                </a:cxn>
                <a:cxn ang="0">
                  <a:pos x="42" y="72"/>
                </a:cxn>
                <a:cxn ang="0">
                  <a:pos x="30" y="66"/>
                </a:cxn>
                <a:cxn ang="0">
                  <a:pos x="18" y="42"/>
                </a:cxn>
                <a:cxn ang="0">
                  <a:pos x="24" y="30"/>
                </a:cxn>
                <a:cxn ang="0">
                  <a:pos x="42" y="18"/>
                </a:cxn>
                <a:cxn ang="0">
                  <a:pos x="42" y="18"/>
                </a:cxn>
              </a:cxnLst>
              <a:rect l="0" t="0" r="r" b="b"/>
              <a:pathLst>
                <a:path w="90" h="96">
                  <a:moveTo>
                    <a:pt x="66" y="96"/>
                  </a:moveTo>
                  <a:lnTo>
                    <a:pt x="78" y="66"/>
                  </a:lnTo>
                  <a:lnTo>
                    <a:pt x="90" y="42"/>
                  </a:lnTo>
                  <a:lnTo>
                    <a:pt x="78" y="18"/>
                  </a:lnTo>
                  <a:lnTo>
                    <a:pt x="60" y="0"/>
                  </a:lnTo>
                  <a:lnTo>
                    <a:pt x="30" y="6"/>
                  </a:lnTo>
                  <a:lnTo>
                    <a:pt x="18" y="18"/>
                  </a:lnTo>
                  <a:lnTo>
                    <a:pt x="6" y="30"/>
                  </a:lnTo>
                  <a:lnTo>
                    <a:pt x="0" y="42"/>
                  </a:lnTo>
                  <a:lnTo>
                    <a:pt x="6" y="60"/>
                  </a:lnTo>
                  <a:lnTo>
                    <a:pt x="24" y="78"/>
                  </a:lnTo>
                  <a:lnTo>
                    <a:pt x="48" y="90"/>
                  </a:lnTo>
                  <a:lnTo>
                    <a:pt x="66" y="96"/>
                  </a:lnTo>
                  <a:lnTo>
                    <a:pt x="66" y="96"/>
                  </a:lnTo>
                  <a:close/>
                  <a:moveTo>
                    <a:pt x="42" y="18"/>
                  </a:moveTo>
                  <a:lnTo>
                    <a:pt x="60" y="18"/>
                  </a:lnTo>
                  <a:lnTo>
                    <a:pt x="72" y="24"/>
                  </a:lnTo>
                  <a:lnTo>
                    <a:pt x="72" y="36"/>
                  </a:lnTo>
                  <a:lnTo>
                    <a:pt x="72" y="48"/>
                  </a:lnTo>
                  <a:lnTo>
                    <a:pt x="66" y="72"/>
                  </a:lnTo>
                  <a:lnTo>
                    <a:pt x="60" y="78"/>
                  </a:lnTo>
                  <a:lnTo>
                    <a:pt x="60" y="84"/>
                  </a:lnTo>
                  <a:lnTo>
                    <a:pt x="42" y="72"/>
                  </a:lnTo>
                  <a:lnTo>
                    <a:pt x="30" y="66"/>
                  </a:lnTo>
                  <a:lnTo>
                    <a:pt x="18" y="42"/>
                  </a:lnTo>
                  <a:lnTo>
                    <a:pt x="24" y="30"/>
                  </a:lnTo>
                  <a:lnTo>
                    <a:pt x="42" y="18"/>
                  </a:lnTo>
                  <a:lnTo>
                    <a:pt x="42" y="18"/>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eaLnBrk="0" hangingPunct="0">
                <a:defRPr/>
              </a:pPr>
              <a:endParaRPr lang="en-US"/>
            </a:p>
          </p:txBody>
        </p:sp>
        <p:sp>
          <p:nvSpPr>
            <p:cNvPr id="33" name="Freeform 31"/>
            <p:cNvSpPr>
              <a:spLocks noEditPoints="1"/>
            </p:cNvSpPr>
            <p:nvPr/>
          </p:nvSpPr>
          <p:spPr bwMode="ltGray">
            <a:xfrm>
              <a:off x="5422" y="3603"/>
              <a:ext cx="72" cy="108"/>
            </a:xfrm>
            <a:custGeom>
              <a:avLst/>
              <a:gdLst/>
              <a:ahLst/>
              <a:cxnLst>
                <a:cxn ang="0">
                  <a:pos x="0" y="90"/>
                </a:cxn>
                <a:cxn ang="0">
                  <a:pos x="12" y="102"/>
                </a:cxn>
                <a:cxn ang="0">
                  <a:pos x="24" y="108"/>
                </a:cxn>
                <a:cxn ang="0">
                  <a:pos x="48" y="108"/>
                </a:cxn>
                <a:cxn ang="0">
                  <a:pos x="66" y="96"/>
                </a:cxn>
                <a:cxn ang="0">
                  <a:pos x="72" y="66"/>
                </a:cxn>
                <a:cxn ang="0">
                  <a:pos x="66" y="42"/>
                </a:cxn>
                <a:cxn ang="0">
                  <a:pos x="60" y="18"/>
                </a:cxn>
                <a:cxn ang="0">
                  <a:pos x="48" y="6"/>
                </a:cxn>
                <a:cxn ang="0">
                  <a:pos x="42" y="0"/>
                </a:cxn>
                <a:cxn ang="0">
                  <a:pos x="42" y="0"/>
                </a:cxn>
                <a:cxn ang="0">
                  <a:pos x="36" y="0"/>
                </a:cxn>
                <a:cxn ang="0">
                  <a:pos x="18" y="24"/>
                </a:cxn>
                <a:cxn ang="0">
                  <a:pos x="6" y="48"/>
                </a:cxn>
                <a:cxn ang="0">
                  <a:pos x="0" y="66"/>
                </a:cxn>
                <a:cxn ang="0">
                  <a:pos x="0" y="90"/>
                </a:cxn>
                <a:cxn ang="0">
                  <a:pos x="0" y="90"/>
                </a:cxn>
                <a:cxn ang="0">
                  <a:pos x="12" y="66"/>
                </a:cxn>
                <a:cxn ang="0">
                  <a:pos x="18" y="48"/>
                </a:cxn>
                <a:cxn ang="0">
                  <a:pos x="24" y="36"/>
                </a:cxn>
                <a:cxn ang="0">
                  <a:pos x="30" y="24"/>
                </a:cxn>
                <a:cxn ang="0">
                  <a:pos x="36" y="18"/>
                </a:cxn>
                <a:cxn ang="0">
                  <a:pos x="54" y="30"/>
                </a:cxn>
                <a:cxn ang="0">
                  <a:pos x="60" y="48"/>
                </a:cxn>
                <a:cxn ang="0">
                  <a:pos x="66" y="72"/>
                </a:cxn>
                <a:cxn ang="0">
                  <a:pos x="66" y="84"/>
                </a:cxn>
                <a:cxn ang="0">
                  <a:pos x="54" y="96"/>
                </a:cxn>
                <a:cxn ang="0">
                  <a:pos x="30" y="102"/>
                </a:cxn>
                <a:cxn ang="0">
                  <a:pos x="24" y="96"/>
                </a:cxn>
                <a:cxn ang="0">
                  <a:pos x="12" y="90"/>
                </a:cxn>
                <a:cxn ang="0">
                  <a:pos x="12" y="78"/>
                </a:cxn>
                <a:cxn ang="0">
                  <a:pos x="12" y="66"/>
                </a:cxn>
                <a:cxn ang="0">
                  <a:pos x="12" y="66"/>
                </a:cxn>
              </a:cxnLst>
              <a:rect l="0" t="0" r="r" b="b"/>
              <a:pathLst>
                <a:path w="72" h="108">
                  <a:moveTo>
                    <a:pt x="0" y="90"/>
                  </a:moveTo>
                  <a:lnTo>
                    <a:pt x="12" y="102"/>
                  </a:lnTo>
                  <a:lnTo>
                    <a:pt x="24" y="108"/>
                  </a:lnTo>
                  <a:lnTo>
                    <a:pt x="48" y="108"/>
                  </a:lnTo>
                  <a:lnTo>
                    <a:pt x="66" y="96"/>
                  </a:lnTo>
                  <a:lnTo>
                    <a:pt x="72" y="66"/>
                  </a:lnTo>
                  <a:lnTo>
                    <a:pt x="66" y="42"/>
                  </a:lnTo>
                  <a:lnTo>
                    <a:pt x="60" y="18"/>
                  </a:lnTo>
                  <a:lnTo>
                    <a:pt x="48" y="6"/>
                  </a:lnTo>
                  <a:lnTo>
                    <a:pt x="42" y="0"/>
                  </a:lnTo>
                  <a:lnTo>
                    <a:pt x="42" y="0"/>
                  </a:lnTo>
                  <a:lnTo>
                    <a:pt x="36" y="0"/>
                  </a:lnTo>
                  <a:lnTo>
                    <a:pt x="18" y="24"/>
                  </a:lnTo>
                  <a:lnTo>
                    <a:pt x="6" y="48"/>
                  </a:lnTo>
                  <a:lnTo>
                    <a:pt x="0" y="66"/>
                  </a:lnTo>
                  <a:lnTo>
                    <a:pt x="0" y="90"/>
                  </a:lnTo>
                  <a:lnTo>
                    <a:pt x="0" y="90"/>
                  </a:lnTo>
                  <a:close/>
                  <a:moveTo>
                    <a:pt x="12" y="66"/>
                  </a:moveTo>
                  <a:lnTo>
                    <a:pt x="18" y="48"/>
                  </a:lnTo>
                  <a:lnTo>
                    <a:pt x="24" y="36"/>
                  </a:lnTo>
                  <a:lnTo>
                    <a:pt x="30" y="24"/>
                  </a:lnTo>
                  <a:lnTo>
                    <a:pt x="36" y="18"/>
                  </a:lnTo>
                  <a:lnTo>
                    <a:pt x="54" y="30"/>
                  </a:lnTo>
                  <a:lnTo>
                    <a:pt x="60" y="48"/>
                  </a:lnTo>
                  <a:lnTo>
                    <a:pt x="66" y="72"/>
                  </a:lnTo>
                  <a:lnTo>
                    <a:pt x="66" y="84"/>
                  </a:lnTo>
                  <a:lnTo>
                    <a:pt x="54" y="96"/>
                  </a:lnTo>
                  <a:lnTo>
                    <a:pt x="30" y="102"/>
                  </a:lnTo>
                  <a:lnTo>
                    <a:pt x="24" y="96"/>
                  </a:lnTo>
                  <a:lnTo>
                    <a:pt x="12" y="90"/>
                  </a:lnTo>
                  <a:lnTo>
                    <a:pt x="12" y="78"/>
                  </a:lnTo>
                  <a:lnTo>
                    <a:pt x="12" y="66"/>
                  </a:lnTo>
                  <a:lnTo>
                    <a:pt x="12" y="66"/>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eaLnBrk="0" hangingPunct="0">
                <a:defRPr/>
              </a:pPr>
              <a:endParaRPr lang="en-US"/>
            </a:p>
          </p:txBody>
        </p:sp>
        <p:sp>
          <p:nvSpPr>
            <p:cNvPr id="34" name="Rectangle 32"/>
            <p:cNvSpPr>
              <a:spLocks noChangeArrowheads="1"/>
            </p:cNvSpPr>
            <p:nvPr/>
          </p:nvSpPr>
          <p:spPr bwMode="ltGray">
            <a:xfrm>
              <a:off x="4238" y="1773"/>
              <a:ext cx="173" cy="2539"/>
            </a:xfrm>
            <a:prstGeom prst="rect">
              <a:avLst/>
            </a:prstGeom>
            <a:gradFill rotWithShape="0">
              <a:gsLst>
                <a:gs pos="0">
                  <a:schemeClr val="bg2">
                    <a:gamma/>
                    <a:tint val="81961"/>
                    <a:invGamma/>
                  </a:schemeClr>
                </a:gs>
                <a:gs pos="100000">
                  <a:schemeClr val="bg2"/>
                </a:gs>
              </a:gsLst>
              <a:lin ang="0" scaled="1"/>
            </a:gradFill>
            <a:ln w="9525">
              <a:noFill/>
              <a:miter lim="800000"/>
              <a:headEnd/>
              <a:tailEnd/>
            </a:ln>
            <a:effectLst/>
          </p:spPr>
          <p:txBody>
            <a:bodyPr/>
            <a:lstStyle/>
            <a:p>
              <a:pPr eaLnBrk="0" hangingPunct="0">
                <a:defRPr/>
              </a:pPr>
              <a:endParaRPr lang="en-US"/>
            </a:p>
          </p:txBody>
        </p:sp>
        <p:sp>
          <p:nvSpPr>
            <p:cNvPr id="35" name="Rectangle 33"/>
            <p:cNvSpPr>
              <a:spLocks noChangeArrowheads="1"/>
            </p:cNvSpPr>
            <p:nvPr/>
          </p:nvSpPr>
          <p:spPr bwMode="ltGray">
            <a:xfrm>
              <a:off x="4288" y="1545"/>
              <a:ext cx="76" cy="240"/>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pPr eaLnBrk="0" hangingPunct="0">
                <a:defRPr/>
              </a:pPr>
              <a:endParaRPr lang="en-US"/>
            </a:p>
          </p:txBody>
        </p:sp>
        <p:sp>
          <p:nvSpPr>
            <p:cNvPr id="36" name="AutoShape 34"/>
            <p:cNvSpPr>
              <a:spLocks noChangeArrowheads="1"/>
            </p:cNvSpPr>
            <p:nvPr/>
          </p:nvSpPr>
          <p:spPr bwMode="ltGray">
            <a:xfrm>
              <a:off x="4220" y="1743"/>
              <a:ext cx="205" cy="52"/>
            </a:xfrm>
            <a:prstGeom prst="roundRect">
              <a:avLst>
                <a:gd name="adj" fmla="val 16667"/>
              </a:avLst>
            </a:prstGeom>
            <a:gradFill rotWithShape="0">
              <a:gsLst>
                <a:gs pos="0">
                  <a:schemeClr val="bg2"/>
                </a:gs>
                <a:gs pos="100000">
                  <a:schemeClr val="bg2">
                    <a:gamma/>
                    <a:tint val="81961"/>
                    <a:invGamma/>
                  </a:schemeClr>
                </a:gs>
              </a:gsLst>
              <a:lin ang="5400000" scaled="1"/>
            </a:gradFill>
            <a:ln w="9525">
              <a:noFill/>
              <a:round/>
              <a:headEnd/>
              <a:tailEnd/>
            </a:ln>
            <a:effectLst/>
          </p:spPr>
          <p:txBody>
            <a:bodyPr/>
            <a:lstStyle/>
            <a:p>
              <a:pPr eaLnBrk="0" hangingPunct="0">
                <a:defRPr/>
              </a:pPr>
              <a:endParaRPr lang="en-US"/>
            </a:p>
          </p:txBody>
        </p:sp>
        <p:sp>
          <p:nvSpPr>
            <p:cNvPr id="37" name="Freeform 35"/>
            <p:cNvSpPr>
              <a:spLocks/>
            </p:cNvSpPr>
            <p:nvPr/>
          </p:nvSpPr>
          <p:spPr bwMode="ltGray">
            <a:xfrm>
              <a:off x="4306" y="1529"/>
              <a:ext cx="252" cy="1576"/>
            </a:xfrm>
            <a:custGeom>
              <a:avLst/>
              <a:gdLst/>
              <a:ahLst/>
              <a:cxnLst>
                <a:cxn ang="0">
                  <a:pos x="252" y="1576"/>
                </a:cxn>
                <a:cxn ang="0">
                  <a:pos x="12" y="84"/>
                </a:cxn>
                <a:cxn ang="0">
                  <a:pos x="12" y="60"/>
                </a:cxn>
                <a:cxn ang="0">
                  <a:pos x="0" y="12"/>
                </a:cxn>
                <a:cxn ang="0">
                  <a:pos x="72" y="0"/>
                </a:cxn>
                <a:cxn ang="0">
                  <a:pos x="72" y="0"/>
                </a:cxn>
                <a:cxn ang="0">
                  <a:pos x="78" y="48"/>
                </a:cxn>
                <a:cxn ang="0">
                  <a:pos x="88" y="66"/>
                </a:cxn>
              </a:cxnLst>
              <a:rect l="0" t="0" r="r" b="b"/>
              <a:pathLst>
                <a:path w="252" h="1576">
                  <a:moveTo>
                    <a:pt x="252" y="1576"/>
                  </a:moveTo>
                  <a:lnTo>
                    <a:pt x="12" y="84"/>
                  </a:lnTo>
                  <a:lnTo>
                    <a:pt x="12" y="60"/>
                  </a:lnTo>
                  <a:lnTo>
                    <a:pt x="0" y="12"/>
                  </a:lnTo>
                  <a:lnTo>
                    <a:pt x="72" y="0"/>
                  </a:lnTo>
                  <a:lnTo>
                    <a:pt x="72" y="0"/>
                  </a:lnTo>
                  <a:lnTo>
                    <a:pt x="78" y="48"/>
                  </a:lnTo>
                  <a:lnTo>
                    <a:pt x="88" y="66"/>
                  </a:lnTo>
                </a:path>
              </a:pathLst>
            </a:custGeom>
            <a:gradFill rotWithShape="0">
              <a:gsLst>
                <a:gs pos="0">
                  <a:schemeClr val="bg2">
                    <a:gamma/>
                    <a:tint val="81961"/>
                    <a:invGamma/>
                  </a:schemeClr>
                </a:gs>
                <a:gs pos="100000">
                  <a:schemeClr val="bg2"/>
                </a:gs>
              </a:gsLst>
              <a:lin ang="2700000" scaled="1"/>
            </a:gradFill>
            <a:ln w="9525">
              <a:noFill/>
              <a:round/>
              <a:headEnd/>
              <a:tailEnd/>
            </a:ln>
          </p:spPr>
          <p:txBody>
            <a:bodyPr/>
            <a:lstStyle/>
            <a:p>
              <a:pPr eaLnBrk="0" hangingPunct="0">
                <a:defRPr/>
              </a:pPr>
              <a:endParaRPr lang="en-US"/>
            </a:p>
          </p:txBody>
        </p:sp>
        <p:sp>
          <p:nvSpPr>
            <p:cNvPr id="38" name="Freeform 36"/>
            <p:cNvSpPr>
              <a:spLocks/>
            </p:cNvSpPr>
            <p:nvPr/>
          </p:nvSpPr>
          <p:spPr bwMode="ltGray">
            <a:xfrm>
              <a:off x="4169" y="1421"/>
              <a:ext cx="317" cy="138"/>
            </a:xfrm>
            <a:custGeom>
              <a:avLst/>
              <a:gdLst/>
              <a:ahLst/>
              <a:cxnLst>
                <a:cxn ang="0">
                  <a:pos x="161" y="0"/>
                </a:cxn>
                <a:cxn ang="0">
                  <a:pos x="227" y="6"/>
                </a:cxn>
                <a:cxn ang="0">
                  <a:pos x="275" y="36"/>
                </a:cxn>
                <a:cxn ang="0">
                  <a:pos x="304" y="78"/>
                </a:cxn>
                <a:cxn ang="0">
                  <a:pos x="316" y="138"/>
                </a:cxn>
                <a:cxn ang="0">
                  <a:pos x="0" y="138"/>
                </a:cxn>
                <a:cxn ang="0">
                  <a:pos x="11" y="78"/>
                </a:cxn>
                <a:cxn ang="0">
                  <a:pos x="47" y="36"/>
                </a:cxn>
                <a:cxn ang="0">
                  <a:pos x="95" y="6"/>
                </a:cxn>
                <a:cxn ang="0">
                  <a:pos x="161" y="0"/>
                </a:cxn>
                <a:cxn ang="0">
                  <a:pos x="161" y="0"/>
                </a:cxn>
              </a:cxnLst>
              <a:rect l="0" t="0" r="r" b="b"/>
              <a:pathLst>
                <a:path w="316" h="138">
                  <a:moveTo>
                    <a:pt x="161" y="0"/>
                  </a:moveTo>
                  <a:lnTo>
                    <a:pt x="227" y="6"/>
                  </a:lnTo>
                  <a:lnTo>
                    <a:pt x="275" y="36"/>
                  </a:lnTo>
                  <a:lnTo>
                    <a:pt x="304" y="78"/>
                  </a:lnTo>
                  <a:lnTo>
                    <a:pt x="316" y="138"/>
                  </a:lnTo>
                  <a:lnTo>
                    <a:pt x="0" y="138"/>
                  </a:lnTo>
                  <a:lnTo>
                    <a:pt x="11" y="78"/>
                  </a:lnTo>
                  <a:lnTo>
                    <a:pt x="47" y="36"/>
                  </a:lnTo>
                  <a:lnTo>
                    <a:pt x="95" y="6"/>
                  </a:lnTo>
                  <a:lnTo>
                    <a:pt x="161" y="0"/>
                  </a:lnTo>
                  <a:lnTo>
                    <a:pt x="161" y="0"/>
                  </a:lnTo>
                  <a:close/>
                </a:path>
              </a:pathLst>
            </a:custGeom>
            <a:gradFill rotWithShape="0">
              <a:gsLst>
                <a:gs pos="0">
                  <a:schemeClr val="bg2">
                    <a:gamma/>
                    <a:tint val="81961"/>
                    <a:invGamma/>
                  </a:schemeClr>
                </a:gs>
                <a:gs pos="100000">
                  <a:schemeClr val="bg2"/>
                </a:gs>
              </a:gsLst>
              <a:lin ang="0" scaled="1"/>
            </a:gradFill>
            <a:ln w="9525">
              <a:noFill/>
              <a:round/>
              <a:headEnd/>
              <a:tailEnd/>
            </a:ln>
          </p:spPr>
          <p:txBody>
            <a:bodyPr/>
            <a:lstStyle/>
            <a:p>
              <a:pPr eaLnBrk="0" hangingPunct="0">
                <a:defRPr/>
              </a:pPr>
              <a:endParaRPr lang="en-US"/>
            </a:p>
          </p:txBody>
        </p:sp>
      </p:grpSp>
      <p:sp>
        <p:nvSpPr>
          <p:cNvPr id="109607" name="Rectangle 39"/>
          <p:cNvSpPr>
            <a:spLocks noGrp="1" noChangeArrowheads="1"/>
          </p:cNvSpPr>
          <p:nvPr>
            <p:ph type="subTitle" idx="1"/>
          </p:nvPr>
        </p:nvSpPr>
        <p:spPr>
          <a:xfrm>
            <a:off x="1371600" y="3886200"/>
            <a:ext cx="6400800" cy="1752600"/>
          </a:xfrm>
        </p:spPr>
        <p:txBody>
          <a:bodyPr/>
          <a:lstStyle>
            <a:lvl1pPr marL="0" indent="0" algn="ctr">
              <a:buFont typeface="Wingdings" pitchFamily="2" charset="2"/>
              <a:buNone/>
              <a:defRPr/>
            </a:lvl1pPr>
          </a:lstStyle>
          <a:p>
            <a:r>
              <a:rPr lang="en-US"/>
              <a:t>Click to edit Master subtitle style</a:t>
            </a:r>
          </a:p>
        </p:txBody>
      </p:sp>
      <p:sp>
        <p:nvSpPr>
          <p:cNvPr id="109608" name="Rectangle 40"/>
          <p:cNvSpPr>
            <a:spLocks noGrp="1" noChangeArrowheads="1"/>
          </p:cNvSpPr>
          <p:nvPr>
            <p:ph type="ctrTitle"/>
          </p:nvPr>
        </p:nvSpPr>
        <p:spPr>
          <a:xfrm>
            <a:off x="685800" y="1768475"/>
            <a:ext cx="7772400" cy="1736725"/>
          </a:xfrm>
        </p:spPr>
        <p:txBody>
          <a:bodyPr anchor="b" anchorCtr="1"/>
          <a:lstStyle>
            <a:lvl1pPr>
              <a:defRPr sz="5400"/>
            </a:lvl1pPr>
          </a:lstStyle>
          <a:p>
            <a:r>
              <a:rPr lang="en-US"/>
              <a:t>Click to edit Master title style</a:t>
            </a:r>
          </a:p>
        </p:txBody>
      </p:sp>
      <p:sp>
        <p:nvSpPr>
          <p:cNvPr id="39" name="Rectangle 37"/>
          <p:cNvSpPr>
            <a:spLocks noGrp="1" noChangeArrowheads="1"/>
          </p:cNvSpPr>
          <p:nvPr>
            <p:ph type="dt" sz="half" idx="10"/>
          </p:nvPr>
        </p:nvSpPr>
        <p:spPr/>
        <p:txBody>
          <a:bodyPr/>
          <a:lstStyle>
            <a:lvl1pPr>
              <a:defRPr smtClean="0"/>
            </a:lvl1pPr>
          </a:lstStyle>
          <a:p>
            <a:pPr>
              <a:defRPr/>
            </a:pPr>
            <a:fld id="{B93F7292-7CD0-D040-9386-9C27494A9A28}" type="datetime1">
              <a:rPr lang="zh-CN" altLang="en-US" smtClean="0"/>
              <a:t>2023/5/30</a:t>
            </a:fld>
            <a:endParaRPr lang="en-US"/>
          </a:p>
        </p:txBody>
      </p:sp>
      <p:sp>
        <p:nvSpPr>
          <p:cNvPr id="40" name="Rectangle 38"/>
          <p:cNvSpPr>
            <a:spLocks noGrp="1" noChangeArrowheads="1"/>
          </p:cNvSpPr>
          <p:nvPr>
            <p:ph type="ftr" sz="quarter" idx="11"/>
          </p:nvPr>
        </p:nvSpPr>
        <p:spPr/>
        <p:txBody>
          <a:bodyPr/>
          <a:lstStyle>
            <a:lvl1pPr>
              <a:defRPr smtClean="0"/>
            </a:lvl1pPr>
          </a:lstStyle>
          <a:p>
            <a:pPr>
              <a:defRPr/>
            </a:pPr>
            <a:r>
              <a:rPr lang="en-US"/>
              <a:t>Restatement of the Law Third, Torts </a:t>
            </a:r>
          </a:p>
        </p:txBody>
      </p:sp>
      <p:sp>
        <p:nvSpPr>
          <p:cNvPr id="41" name="Rectangle 41"/>
          <p:cNvSpPr>
            <a:spLocks noGrp="1" noChangeArrowheads="1"/>
          </p:cNvSpPr>
          <p:nvPr>
            <p:ph type="sldNum" sz="quarter" idx="12"/>
          </p:nvPr>
        </p:nvSpPr>
        <p:spPr/>
        <p:txBody>
          <a:bodyPr/>
          <a:lstStyle>
            <a:lvl1pPr>
              <a:defRPr/>
            </a:lvl1pPr>
          </a:lstStyle>
          <a:p>
            <a:pPr>
              <a:defRPr/>
            </a:pPr>
            <a:fld id="{45AE763C-703A-4A20-B4EF-6A47F0D637F3}"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39"/>
          <p:cNvSpPr>
            <a:spLocks noGrp="1" noChangeArrowheads="1"/>
          </p:cNvSpPr>
          <p:nvPr>
            <p:ph type="dt" sz="half" idx="10"/>
          </p:nvPr>
        </p:nvSpPr>
        <p:spPr>
          <a:ln/>
        </p:spPr>
        <p:txBody>
          <a:bodyPr/>
          <a:lstStyle>
            <a:lvl1pPr>
              <a:defRPr/>
            </a:lvl1pPr>
          </a:lstStyle>
          <a:p>
            <a:pPr>
              <a:defRPr/>
            </a:pPr>
            <a:fld id="{4E09FFE2-B347-0C42-99E8-2861437866A0}" type="datetime1">
              <a:rPr lang="zh-CN" altLang="en-US" smtClean="0"/>
              <a:t>2023/5/30</a:t>
            </a:fld>
            <a:endParaRPr lang="en-US"/>
          </a:p>
        </p:txBody>
      </p:sp>
      <p:sp>
        <p:nvSpPr>
          <p:cNvPr id="5" name="Rectangle 40"/>
          <p:cNvSpPr>
            <a:spLocks noGrp="1" noChangeArrowheads="1"/>
          </p:cNvSpPr>
          <p:nvPr>
            <p:ph type="ftr" sz="quarter" idx="11"/>
          </p:nvPr>
        </p:nvSpPr>
        <p:spPr>
          <a:ln/>
        </p:spPr>
        <p:txBody>
          <a:bodyPr/>
          <a:lstStyle>
            <a:lvl1pPr>
              <a:defRPr/>
            </a:lvl1pPr>
          </a:lstStyle>
          <a:p>
            <a:pPr>
              <a:defRPr/>
            </a:pPr>
            <a:r>
              <a:rPr lang="en-US"/>
              <a:t>Restatement of the Law Third, Torts </a:t>
            </a:r>
          </a:p>
        </p:txBody>
      </p:sp>
      <p:sp>
        <p:nvSpPr>
          <p:cNvPr id="6" name="Rectangle 41"/>
          <p:cNvSpPr>
            <a:spLocks noGrp="1" noChangeArrowheads="1"/>
          </p:cNvSpPr>
          <p:nvPr>
            <p:ph type="sldNum" sz="quarter" idx="12"/>
          </p:nvPr>
        </p:nvSpPr>
        <p:spPr>
          <a:ln/>
        </p:spPr>
        <p:txBody>
          <a:bodyPr/>
          <a:lstStyle>
            <a:lvl1pPr>
              <a:defRPr/>
            </a:lvl1pPr>
          </a:lstStyle>
          <a:p>
            <a:pPr>
              <a:defRPr/>
            </a:pPr>
            <a:fld id="{97250F4A-3FE4-458B-8E9D-CD03190EF7D1}"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7813"/>
            <a:ext cx="2057400" cy="5853112"/>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7813"/>
            <a:ext cx="6019800" cy="585311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39"/>
          <p:cNvSpPr>
            <a:spLocks noGrp="1" noChangeArrowheads="1"/>
          </p:cNvSpPr>
          <p:nvPr>
            <p:ph type="dt" sz="half" idx="10"/>
          </p:nvPr>
        </p:nvSpPr>
        <p:spPr>
          <a:ln/>
        </p:spPr>
        <p:txBody>
          <a:bodyPr/>
          <a:lstStyle>
            <a:lvl1pPr>
              <a:defRPr/>
            </a:lvl1pPr>
          </a:lstStyle>
          <a:p>
            <a:pPr>
              <a:defRPr/>
            </a:pPr>
            <a:fld id="{F6707E99-FCBE-684B-A467-065B8BEDFBDB}" type="datetime1">
              <a:rPr lang="zh-CN" altLang="en-US" smtClean="0"/>
              <a:t>2023/5/30</a:t>
            </a:fld>
            <a:endParaRPr lang="en-US"/>
          </a:p>
        </p:txBody>
      </p:sp>
      <p:sp>
        <p:nvSpPr>
          <p:cNvPr id="5" name="Rectangle 40"/>
          <p:cNvSpPr>
            <a:spLocks noGrp="1" noChangeArrowheads="1"/>
          </p:cNvSpPr>
          <p:nvPr>
            <p:ph type="ftr" sz="quarter" idx="11"/>
          </p:nvPr>
        </p:nvSpPr>
        <p:spPr>
          <a:ln/>
        </p:spPr>
        <p:txBody>
          <a:bodyPr/>
          <a:lstStyle>
            <a:lvl1pPr>
              <a:defRPr/>
            </a:lvl1pPr>
          </a:lstStyle>
          <a:p>
            <a:pPr>
              <a:defRPr/>
            </a:pPr>
            <a:r>
              <a:rPr lang="en-US"/>
              <a:t>Restatement of the Law Third, Torts </a:t>
            </a:r>
          </a:p>
        </p:txBody>
      </p:sp>
      <p:sp>
        <p:nvSpPr>
          <p:cNvPr id="6" name="Rectangle 41"/>
          <p:cNvSpPr>
            <a:spLocks noGrp="1" noChangeArrowheads="1"/>
          </p:cNvSpPr>
          <p:nvPr>
            <p:ph type="sldNum" sz="quarter" idx="12"/>
          </p:nvPr>
        </p:nvSpPr>
        <p:spPr>
          <a:ln/>
        </p:spPr>
        <p:txBody>
          <a:bodyPr/>
          <a:lstStyle>
            <a:lvl1pPr>
              <a:defRPr/>
            </a:lvl1pPr>
          </a:lstStyle>
          <a:p>
            <a:pPr>
              <a:defRPr/>
            </a:pPr>
            <a:fld id="{70FABD73-793A-4BE1-8B4E-2A4D21CA6CAD}"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39"/>
          <p:cNvSpPr>
            <a:spLocks noGrp="1" noChangeArrowheads="1"/>
          </p:cNvSpPr>
          <p:nvPr>
            <p:ph type="dt" sz="half" idx="10"/>
          </p:nvPr>
        </p:nvSpPr>
        <p:spPr>
          <a:ln/>
        </p:spPr>
        <p:txBody>
          <a:bodyPr/>
          <a:lstStyle>
            <a:lvl1pPr>
              <a:defRPr/>
            </a:lvl1pPr>
          </a:lstStyle>
          <a:p>
            <a:pPr>
              <a:defRPr/>
            </a:pPr>
            <a:fld id="{D302BF86-12D1-4C47-8259-0F8E11E24833}" type="datetime1">
              <a:rPr lang="zh-CN" altLang="en-US" smtClean="0"/>
              <a:t>2023/5/30</a:t>
            </a:fld>
            <a:endParaRPr lang="en-US"/>
          </a:p>
        </p:txBody>
      </p:sp>
      <p:sp>
        <p:nvSpPr>
          <p:cNvPr id="5" name="Rectangle 40"/>
          <p:cNvSpPr>
            <a:spLocks noGrp="1" noChangeArrowheads="1"/>
          </p:cNvSpPr>
          <p:nvPr>
            <p:ph type="ftr" sz="quarter" idx="11"/>
          </p:nvPr>
        </p:nvSpPr>
        <p:spPr>
          <a:ln/>
        </p:spPr>
        <p:txBody>
          <a:bodyPr/>
          <a:lstStyle>
            <a:lvl1pPr>
              <a:defRPr/>
            </a:lvl1pPr>
          </a:lstStyle>
          <a:p>
            <a:pPr>
              <a:defRPr/>
            </a:pPr>
            <a:r>
              <a:rPr lang="en-US"/>
              <a:t>Restatement of the Law Third, Torts </a:t>
            </a:r>
          </a:p>
        </p:txBody>
      </p:sp>
      <p:sp>
        <p:nvSpPr>
          <p:cNvPr id="6" name="Rectangle 41"/>
          <p:cNvSpPr>
            <a:spLocks noGrp="1" noChangeArrowheads="1"/>
          </p:cNvSpPr>
          <p:nvPr>
            <p:ph type="sldNum" sz="quarter" idx="12"/>
          </p:nvPr>
        </p:nvSpPr>
        <p:spPr>
          <a:ln/>
        </p:spPr>
        <p:txBody>
          <a:bodyPr/>
          <a:lstStyle>
            <a:lvl1pPr>
              <a:defRPr/>
            </a:lvl1pPr>
          </a:lstStyle>
          <a:p>
            <a:pPr>
              <a:defRPr/>
            </a:pPr>
            <a:fld id="{E25066CF-97A5-4F61-8FBC-108215C4F45A}"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39"/>
          <p:cNvSpPr>
            <a:spLocks noGrp="1" noChangeArrowheads="1"/>
          </p:cNvSpPr>
          <p:nvPr>
            <p:ph type="dt" sz="half" idx="10"/>
          </p:nvPr>
        </p:nvSpPr>
        <p:spPr>
          <a:ln/>
        </p:spPr>
        <p:txBody>
          <a:bodyPr/>
          <a:lstStyle>
            <a:lvl1pPr>
              <a:defRPr/>
            </a:lvl1pPr>
          </a:lstStyle>
          <a:p>
            <a:pPr>
              <a:defRPr/>
            </a:pPr>
            <a:fld id="{727689F0-EC17-FC48-A6B8-12F364333BE6}" type="datetime1">
              <a:rPr lang="zh-CN" altLang="en-US" smtClean="0"/>
              <a:t>2023/5/30</a:t>
            </a:fld>
            <a:endParaRPr lang="en-US"/>
          </a:p>
        </p:txBody>
      </p:sp>
      <p:sp>
        <p:nvSpPr>
          <p:cNvPr id="5" name="Rectangle 40"/>
          <p:cNvSpPr>
            <a:spLocks noGrp="1" noChangeArrowheads="1"/>
          </p:cNvSpPr>
          <p:nvPr>
            <p:ph type="ftr" sz="quarter" idx="11"/>
          </p:nvPr>
        </p:nvSpPr>
        <p:spPr>
          <a:ln/>
        </p:spPr>
        <p:txBody>
          <a:bodyPr/>
          <a:lstStyle>
            <a:lvl1pPr>
              <a:defRPr/>
            </a:lvl1pPr>
          </a:lstStyle>
          <a:p>
            <a:pPr>
              <a:defRPr/>
            </a:pPr>
            <a:r>
              <a:rPr lang="en-US"/>
              <a:t>Restatement of the Law Third, Torts </a:t>
            </a:r>
          </a:p>
        </p:txBody>
      </p:sp>
      <p:sp>
        <p:nvSpPr>
          <p:cNvPr id="6" name="Rectangle 41"/>
          <p:cNvSpPr>
            <a:spLocks noGrp="1" noChangeArrowheads="1"/>
          </p:cNvSpPr>
          <p:nvPr>
            <p:ph type="sldNum" sz="quarter" idx="12"/>
          </p:nvPr>
        </p:nvSpPr>
        <p:spPr>
          <a:ln/>
        </p:spPr>
        <p:txBody>
          <a:bodyPr/>
          <a:lstStyle>
            <a:lvl1pPr>
              <a:defRPr/>
            </a:lvl1pPr>
          </a:lstStyle>
          <a:p>
            <a:pPr>
              <a:defRPr/>
            </a:pPr>
            <a:fld id="{7184E9B6-9184-4F3C-AAE8-7813CABE034C}"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39"/>
          <p:cNvSpPr>
            <a:spLocks noGrp="1" noChangeArrowheads="1"/>
          </p:cNvSpPr>
          <p:nvPr>
            <p:ph type="dt" sz="half" idx="10"/>
          </p:nvPr>
        </p:nvSpPr>
        <p:spPr>
          <a:ln/>
        </p:spPr>
        <p:txBody>
          <a:bodyPr/>
          <a:lstStyle>
            <a:lvl1pPr>
              <a:defRPr/>
            </a:lvl1pPr>
          </a:lstStyle>
          <a:p>
            <a:pPr>
              <a:defRPr/>
            </a:pPr>
            <a:fld id="{3EE55522-6E27-5146-84A6-1C9FD53D03D2}" type="datetime1">
              <a:rPr lang="zh-CN" altLang="en-US" smtClean="0"/>
              <a:t>2023/5/30</a:t>
            </a:fld>
            <a:endParaRPr lang="en-US"/>
          </a:p>
        </p:txBody>
      </p:sp>
      <p:sp>
        <p:nvSpPr>
          <p:cNvPr id="5" name="Rectangle 40"/>
          <p:cNvSpPr>
            <a:spLocks noGrp="1" noChangeArrowheads="1"/>
          </p:cNvSpPr>
          <p:nvPr>
            <p:ph type="ftr" sz="quarter" idx="11"/>
          </p:nvPr>
        </p:nvSpPr>
        <p:spPr>
          <a:ln/>
        </p:spPr>
        <p:txBody>
          <a:bodyPr/>
          <a:lstStyle>
            <a:lvl1pPr>
              <a:defRPr/>
            </a:lvl1pPr>
          </a:lstStyle>
          <a:p>
            <a:pPr>
              <a:defRPr/>
            </a:pPr>
            <a:r>
              <a:rPr lang="en-US"/>
              <a:t>Restatement of the Law Third, Torts </a:t>
            </a:r>
          </a:p>
        </p:txBody>
      </p:sp>
      <p:sp>
        <p:nvSpPr>
          <p:cNvPr id="6" name="Rectangle 41"/>
          <p:cNvSpPr>
            <a:spLocks noGrp="1" noChangeArrowheads="1"/>
          </p:cNvSpPr>
          <p:nvPr>
            <p:ph type="sldNum" sz="quarter" idx="12"/>
          </p:nvPr>
        </p:nvSpPr>
        <p:spPr>
          <a:ln/>
        </p:spPr>
        <p:txBody>
          <a:bodyPr/>
          <a:lstStyle>
            <a:lvl1pPr>
              <a:defRPr/>
            </a:lvl1pPr>
          </a:lstStyle>
          <a:p>
            <a:pPr>
              <a:defRPr/>
            </a:pPr>
            <a:fld id="{AB58255B-116B-44F2-BC43-20C868B0EE3C}"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39"/>
          <p:cNvSpPr>
            <a:spLocks noGrp="1" noChangeArrowheads="1"/>
          </p:cNvSpPr>
          <p:nvPr>
            <p:ph type="dt" sz="half" idx="10"/>
          </p:nvPr>
        </p:nvSpPr>
        <p:spPr>
          <a:ln/>
        </p:spPr>
        <p:txBody>
          <a:bodyPr/>
          <a:lstStyle>
            <a:lvl1pPr>
              <a:defRPr/>
            </a:lvl1pPr>
          </a:lstStyle>
          <a:p>
            <a:pPr>
              <a:defRPr/>
            </a:pPr>
            <a:fld id="{8FA579A2-9331-8140-BE72-AF40376443A6}" type="datetime1">
              <a:rPr lang="zh-CN" altLang="en-US" smtClean="0"/>
              <a:t>2023/5/30</a:t>
            </a:fld>
            <a:endParaRPr lang="en-US"/>
          </a:p>
        </p:txBody>
      </p:sp>
      <p:sp>
        <p:nvSpPr>
          <p:cNvPr id="6" name="Rectangle 40"/>
          <p:cNvSpPr>
            <a:spLocks noGrp="1" noChangeArrowheads="1"/>
          </p:cNvSpPr>
          <p:nvPr>
            <p:ph type="ftr" sz="quarter" idx="11"/>
          </p:nvPr>
        </p:nvSpPr>
        <p:spPr>
          <a:ln/>
        </p:spPr>
        <p:txBody>
          <a:bodyPr/>
          <a:lstStyle>
            <a:lvl1pPr>
              <a:defRPr/>
            </a:lvl1pPr>
          </a:lstStyle>
          <a:p>
            <a:pPr>
              <a:defRPr/>
            </a:pPr>
            <a:r>
              <a:rPr lang="en-US"/>
              <a:t>Restatement of the Law Third, Torts </a:t>
            </a:r>
          </a:p>
        </p:txBody>
      </p:sp>
      <p:sp>
        <p:nvSpPr>
          <p:cNvPr id="7" name="Rectangle 41"/>
          <p:cNvSpPr>
            <a:spLocks noGrp="1" noChangeArrowheads="1"/>
          </p:cNvSpPr>
          <p:nvPr>
            <p:ph type="sldNum" sz="quarter" idx="12"/>
          </p:nvPr>
        </p:nvSpPr>
        <p:spPr>
          <a:ln/>
        </p:spPr>
        <p:txBody>
          <a:bodyPr/>
          <a:lstStyle>
            <a:lvl1pPr>
              <a:defRPr/>
            </a:lvl1pPr>
          </a:lstStyle>
          <a:p>
            <a:pPr>
              <a:defRPr/>
            </a:pPr>
            <a:fld id="{19EDB21D-1831-475F-AC0B-A73ACF1A9F98}"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39"/>
          <p:cNvSpPr>
            <a:spLocks noGrp="1" noChangeArrowheads="1"/>
          </p:cNvSpPr>
          <p:nvPr>
            <p:ph type="dt" sz="half" idx="10"/>
          </p:nvPr>
        </p:nvSpPr>
        <p:spPr>
          <a:ln/>
        </p:spPr>
        <p:txBody>
          <a:bodyPr/>
          <a:lstStyle>
            <a:lvl1pPr>
              <a:defRPr/>
            </a:lvl1pPr>
          </a:lstStyle>
          <a:p>
            <a:pPr>
              <a:defRPr/>
            </a:pPr>
            <a:fld id="{94E4C613-C4E7-2540-AB84-7A30E289399C}" type="datetime1">
              <a:rPr lang="zh-CN" altLang="en-US" smtClean="0"/>
              <a:t>2023/5/30</a:t>
            </a:fld>
            <a:endParaRPr lang="en-US"/>
          </a:p>
        </p:txBody>
      </p:sp>
      <p:sp>
        <p:nvSpPr>
          <p:cNvPr id="8" name="Rectangle 40"/>
          <p:cNvSpPr>
            <a:spLocks noGrp="1" noChangeArrowheads="1"/>
          </p:cNvSpPr>
          <p:nvPr>
            <p:ph type="ftr" sz="quarter" idx="11"/>
          </p:nvPr>
        </p:nvSpPr>
        <p:spPr>
          <a:ln/>
        </p:spPr>
        <p:txBody>
          <a:bodyPr/>
          <a:lstStyle>
            <a:lvl1pPr>
              <a:defRPr/>
            </a:lvl1pPr>
          </a:lstStyle>
          <a:p>
            <a:pPr>
              <a:defRPr/>
            </a:pPr>
            <a:r>
              <a:rPr lang="en-US"/>
              <a:t>Restatement of the Law Third, Torts </a:t>
            </a:r>
          </a:p>
        </p:txBody>
      </p:sp>
      <p:sp>
        <p:nvSpPr>
          <p:cNvPr id="9" name="Rectangle 41"/>
          <p:cNvSpPr>
            <a:spLocks noGrp="1" noChangeArrowheads="1"/>
          </p:cNvSpPr>
          <p:nvPr>
            <p:ph type="sldNum" sz="quarter" idx="12"/>
          </p:nvPr>
        </p:nvSpPr>
        <p:spPr>
          <a:ln/>
        </p:spPr>
        <p:txBody>
          <a:bodyPr/>
          <a:lstStyle>
            <a:lvl1pPr>
              <a:defRPr/>
            </a:lvl1pPr>
          </a:lstStyle>
          <a:p>
            <a:pPr>
              <a:defRPr/>
            </a:pPr>
            <a:fld id="{B39D0192-F363-4B81-996D-C95C5CC05DF5}"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39"/>
          <p:cNvSpPr>
            <a:spLocks noGrp="1" noChangeArrowheads="1"/>
          </p:cNvSpPr>
          <p:nvPr>
            <p:ph type="dt" sz="half" idx="10"/>
          </p:nvPr>
        </p:nvSpPr>
        <p:spPr>
          <a:ln/>
        </p:spPr>
        <p:txBody>
          <a:bodyPr/>
          <a:lstStyle>
            <a:lvl1pPr>
              <a:defRPr/>
            </a:lvl1pPr>
          </a:lstStyle>
          <a:p>
            <a:pPr>
              <a:defRPr/>
            </a:pPr>
            <a:fld id="{5456BB45-CD28-F34A-B4F8-B2624D383518}" type="datetime1">
              <a:rPr lang="zh-CN" altLang="en-US" smtClean="0"/>
              <a:t>2023/5/30</a:t>
            </a:fld>
            <a:endParaRPr lang="en-US"/>
          </a:p>
        </p:txBody>
      </p:sp>
      <p:sp>
        <p:nvSpPr>
          <p:cNvPr id="4" name="Rectangle 40"/>
          <p:cNvSpPr>
            <a:spLocks noGrp="1" noChangeArrowheads="1"/>
          </p:cNvSpPr>
          <p:nvPr>
            <p:ph type="ftr" sz="quarter" idx="11"/>
          </p:nvPr>
        </p:nvSpPr>
        <p:spPr>
          <a:ln/>
        </p:spPr>
        <p:txBody>
          <a:bodyPr/>
          <a:lstStyle>
            <a:lvl1pPr>
              <a:defRPr/>
            </a:lvl1pPr>
          </a:lstStyle>
          <a:p>
            <a:pPr>
              <a:defRPr/>
            </a:pPr>
            <a:r>
              <a:rPr lang="en-US"/>
              <a:t>Restatement of the Law Third, Torts </a:t>
            </a:r>
          </a:p>
        </p:txBody>
      </p:sp>
      <p:sp>
        <p:nvSpPr>
          <p:cNvPr id="5" name="Rectangle 41"/>
          <p:cNvSpPr>
            <a:spLocks noGrp="1" noChangeArrowheads="1"/>
          </p:cNvSpPr>
          <p:nvPr>
            <p:ph type="sldNum" sz="quarter" idx="12"/>
          </p:nvPr>
        </p:nvSpPr>
        <p:spPr>
          <a:ln/>
        </p:spPr>
        <p:txBody>
          <a:bodyPr/>
          <a:lstStyle>
            <a:lvl1pPr>
              <a:defRPr/>
            </a:lvl1pPr>
          </a:lstStyle>
          <a:p>
            <a:pPr>
              <a:defRPr/>
            </a:pPr>
            <a:fld id="{B773D0F5-2952-4B83-9BD6-43E3FBFF4DAC}"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39"/>
          <p:cNvSpPr>
            <a:spLocks noGrp="1" noChangeArrowheads="1"/>
          </p:cNvSpPr>
          <p:nvPr>
            <p:ph type="dt" sz="half" idx="10"/>
          </p:nvPr>
        </p:nvSpPr>
        <p:spPr>
          <a:ln/>
        </p:spPr>
        <p:txBody>
          <a:bodyPr/>
          <a:lstStyle>
            <a:lvl1pPr>
              <a:defRPr/>
            </a:lvl1pPr>
          </a:lstStyle>
          <a:p>
            <a:pPr>
              <a:defRPr/>
            </a:pPr>
            <a:fld id="{FAC9885B-E587-BC45-BCB8-BD8913C44F9D}" type="datetime1">
              <a:rPr lang="zh-CN" altLang="en-US" smtClean="0"/>
              <a:t>2023/5/30</a:t>
            </a:fld>
            <a:endParaRPr lang="en-US"/>
          </a:p>
        </p:txBody>
      </p:sp>
      <p:sp>
        <p:nvSpPr>
          <p:cNvPr id="3" name="Rectangle 40"/>
          <p:cNvSpPr>
            <a:spLocks noGrp="1" noChangeArrowheads="1"/>
          </p:cNvSpPr>
          <p:nvPr>
            <p:ph type="ftr" sz="quarter" idx="11"/>
          </p:nvPr>
        </p:nvSpPr>
        <p:spPr>
          <a:ln/>
        </p:spPr>
        <p:txBody>
          <a:bodyPr/>
          <a:lstStyle>
            <a:lvl1pPr>
              <a:defRPr/>
            </a:lvl1pPr>
          </a:lstStyle>
          <a:p>
            <a:pPr>
              <a:defRPr/>
            </a:pPr>
            <a:r>
              <a:rPr lang="en-US"/>
              <a:t>Restatement of the Law Third, Torts </a:t>
            </a:r>
          </a:p>
        </p:txBody>
      </p:sp>
      <p:sp>
        <p:nvSpPr>
          <p:cNvPr id="4" name="Rectangle 41"/>
          <p:cNvSpPr>
            <a:spLocks noGrp="1" noChangeArrowheads="1"/>
          </p:cNvSpPr>
          <p:nvPr>
            <p:ph type="sldNum" sz="quarter" idx="12"/>
          </p:nvPr>
        </p:nvSpPr>
        <p:spPr>
          <a:ln/>
        </p:spPr>
        <p:txBody>
          <a:bodyPr/>
          <a:lstStyle>
            <a:lvl1pPr>
              <a:defRPr/>
            </a:lvl1pPr>
          </a:lstStyle>
          <a:p>
            <a:pPr>
              <a:defRPr/>
            </a:pPr>
            <a:fld id="{8C959A69-4333-4F45-8E27-A0444557BEFB}"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39"/>
          <p:cNvSpPr>
            <a:spLocks noGrp="1" noChangeArrowheads="1"/>
          </p:cNvSpPr>
          <p:nvPr>
            <p:ph type="dt" sz="half" idx="10"/>
          </p:nvPr>
        </p:nvSpPr>
        <p:spPr>
          <a:ln/>
        </p:spPr>
        <p:txBody>
          <a:bodyPr/>
          <a:lstStyle>
            <a:lvl1pPr>
              <a:defRPr/>
            </a:lvl1pPr>
          </a:lstStyle>
          <a:p>
            <a:pPr>
              <a:defRPr/>
            </a:pPr>
            <a:fld id="{259F783B-FFCA-FB4E-81A7-5EC01368C15D}" type="datetime1">
              <a:rPr lang="zh-CN" altLang="en-US" smtClean="0"/>
              <a:t>2023/5/30</a:t>
            </a:fld>
            <a:endParaRPr lang="en-US"/>
          </a:p>
        </p:txBody>
      </p:sp>
      <p:sp>
        <p:nvSpPr>
          <p:cNvPr id="6" name="Rectangle 40"/>
          <p:cNvSpPr>
            <a:spLocks noGrp="1" noChangeArrowheads="1"/>
          </p:cNvSpPr>
          <p:nvPr>
            <p:ph type="ftr" sz="quarter" idx="11"/>
          </p:nvPr>
        </p:nvSpPr>
        <p:spPr>
          <a:ln/>
        </p:spPr>
        <p:txBody>
          <a:bodyPr/>
          <a:lstStyle>
            <a:lvl1pPr>
              <a:defRPr/>
            </a:lvl1pPr>
          </a:lstStyle>
          <a:p>
            <a:pPr>
              <a:defRPr/>
            </a:pPr>
            <a:r>
              <a:rPr lang="en-US"/>
              <a:t>Restatement of the Law Third, Torts </a:t>
            </a:r>
          </a:p>
        </p:txBody>
      </p:sp>
      <p:sp>
        <p:nvSpPr>
          <p:cNvPr id="7" name="Rectangle 41"/>
          <p:cNvSpPr>
            <a:spLocks noGrp="1" noChangeArrowheads="1"/>
          </p:cNvSpPr>
          <p:nvPr>
            <p:ph type="sldNum" sz="quarter" idx="12"/>
          </p:nvPr>
        </p:nvSpPr>
        <p:spPr>
          <a:ln/>
        </p:spPr>
        <p:txBody>
          <a:bodyPr/>
          <a:lstStyle>
            <a:lvl1pPr>
              <a:defRPr/>
            </a:lvl1pPr>
          </a:lstStyle>
          <a:p>
            <a:pPr>
              <a:defRPr/>
            </a:pPr>
            <a:fld id="{9B6DB534-CD35-4A9E-B659-56990514093E}"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39"/>
          <p:cNvSpPr>
            <a:spLocks noGrp="1" noChangeArrowheads="1"/>
          </p:cNvSpPr>
          <p:nvPr>
            <p:ph type="dt" sz="half" idx="10"/>
          </p:nvPr>
        </p:nvSpPr>
        <p:spPr>
          <a:ln/>
        </p:spPr>
        <p:txBody>
          <a:bodyPr/>
          <a:lstStyle>
            <a:lvl1pPr>
              <a:defRPr/>
            </a:lvl1pPr>
          </a:lstStyle>
          <a:p>
            <a:pPr>
              <a:defRPr/>
            </a:pPr>
            <a:fld id="{C820C016-2C4F-E94F-95BE-C1DA5A0F9EA4}" type="datetime1">
              <a:rPr lang="zh-CN" altLang="en-US" smtClean="0"/>
              <a:t>2023/5/30</a:t>
            </a:fld>
            <a:endParaRPr lang="en-US"/>
          </a:p>
        </p:txBody>
      </p:sp>
      <p:sp>
        <p:nvSpPr>
          <p:cNvPr id="6" name="Rectangle 40"/>
          <p:cNvSpPr>
            <a:spLocks noGrp="1" noChangeArrowheads="1"/>
          </p:cNvSpPr>
          <p:nvPr>
            <p:ph type="ftr" sz="quarter" idx="11"/>
          </p:nvPr>
        </p:nvSpPr>
        <p:spPr>
          <a:ln/>
        </p:spPr>
        <p:txBody>
          <a:bodyPr/>
          <a:lstStyle>
            <a:lvl1pPr>
              <a:defRPr/>
            </a:lvl1pPr>
          </a:lstStyle>
          <a:p>
            <a:pPr>
              <a:defRPr/>
            </a:pPr>
            <a:r>
              <a:rPr lang="en-US"/>
              <a:t>Restatement of the Law Third, Torts </a:t>
            </a:r>
          </a:p>
        </p:txBody>
      </p:sp>
      <p:sp>
        <p:nvSpPr>
          <p:cNvPr id="7" name="Rectangle 41"/>
          <p:cNvSpPr>
            <a:spLocks noGrp="1" noChangeArrowheads="1"/>
          </p:cNvSpPr>
          <p:nvPr>
            <p:ph type="sldNum" sz="quarter" idx="12"/>
          </p:nvPr>
        </p:nvSpPr>
        <p:spPr>
          <a:ln/>
        </p:spPr>
        <p:txBody>
          <a:bodyPr/>
          <a:lstStyle>
            <a:lvl1pPr>
              <a:defRPr/>
            </a:lvl1pPr>
          </a:lstStyle>
          <a:p>
            <a:pPr>
              <a:defRPr/>
            </a:pPr>
            <a:fld id="{7D9A36B7-780E-44C3-B092-400192E82C49}"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2"/>
            </a:gs>
            <a:gs pos="50000">
              <a:schemeClr val="bg1"/>
            </a:gs>
            <a:gs pos="100000">
              <a:schemeClr val="bg2"/>
            </a:gs>
          </a:gsLst>
          <a:lin ang="5400000" scaled="1"/>
        </a:grad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3800475" y="1789113"/>
            <a:ext cx="5340350" cy="5056187"/>
            <a:chOff x="2394" y="1127"/>
            <a:chExt cx="3364" cy="3185"/>
          </a:xfrm>
        </p:grpSpPr>
        <p:sp>
          <p:nvSpPr>
            <p:cNvPr id="108547" name="Rectangle 3"/>
            <p:cNvSpPr>
              <a:spLocks noChangeArrowheads="1"/>
            </p:cNvSpPr>
            <p:nvPr userDrawn="1"/>
          </p:nvSpPr>
          <p:spPr bwMode="ltGray">
            <a:xfrm>
              <a:off x="4230" y="1365"/>
              <a:ext cx="197" cy="102"/>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pPr eaLnBrk="0" hangingPunct="0">
                <a:defRPr/>
              </a:pPr>
              <a:endParaRPr lang="en-US"/>
            </a:p>
          </p:txBody>
        </p:sp>
        <p:sp>
          <p:nvSpPr>
            <p:cNvPr id="108548" name="Oval 4"/>
            <p:cNvSpPr>
              <a:spLocks noChangeArrowheads="1"/>
            </p:cNvSpPr>
            <p:nvPr userDrawn="1"/>
          </p:nvSpPr>
          <p:spPr bwMode="ltGray">
            <a:xfrm>
              <a:off x="4299" y="1185"/>
              <a:ext cx="47" cy="47"/>
            </a:xfrm>
            <a:prstGeom prst="ellipse">
              <a:avLst/>
            </a:prstGeom>
            <a:gradFill rotWithShape="0">
              <a:gsLst>
                <a:gs pos="0">
                  <a:schemeClr val="bg2"/>
                </a:gs>
                <a:gs pos="100000">
                  <a:schemeClr val="bg2">
                    <a:gamma/>
                    <a:tint val="81961"/>
                    <a:invGamma/>
                  </a:schemeClr>
                </a:gs>
              </a:gsLst>
              <a:lin ang="5400000" scaled="1"/>
            </a:gradFill>
            <a:ln w="9525">
              <a:noFill/>
              <a:round/>
              <a:headEnd/>
              <a:tailEnd/>
            </a:ln>
            <a:effectLst/>
          </p:spPr>
          <p:txBody>
            <a:bodyPr/>
            <a:lstStyle/>
            <a:p>
              <a:pPr eaLnBrk="0" hangingPunct="0">
                <a:defRPr/>
              </a:pPr>
              <a:endParaRPr lang="en-US"/>
            </a:p>
          </p:txBody>
        </p:sp>
        <p:sp>
          <p:nvSpPr>
            <p:cNvPr id="108549" name="Rectangle 5"/>
            <p:cNvSpPr>
              <a:spLocks noChangeArrowheads="1"/>
            </p:cNvSpPr>
            <p:nvPr userDrawn="1"/>
          </p:nvSpPr>
          <p:spPr bwMode="ltGray">
            <a:xfrm rot="995337">
              <a:off x="5205" y="1495"/>
              <a:ext cx="6" cy="2073"/>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pPr eaLnBrk="0" hangingPunct="0">
                <a:defRPr/>
              </a:pPr>
              <a:endParaRPr lang="en-US"/>
            </a:p>
          </p:txBody>
        </p:sp>
        <p:sp>
          <p:nvSpPr>
            <p:cNvPr id="108550" name="Freeform 6"/>
            <p:cNvSpPr>
              <a:spLocks noEditPoints="1"/>
            </p:cNvSpPr>
            <p:nvPr userDrawn="1"/>
          </p:nvSpPr>
          <p:spPr bwMode="ltGray">
            <a:xfrm>
              <a:off x="4871" y="3508"/>
              <a:ext cx="66" cy="96"/>
            </a:xfrm>
            <a:custGeom>
              <a:avLst/>
              <a:gdLst/>
              <a:ahLst/>
              <a:cxnLst>
                <a:cxn ang="0">
                  <a:pos x="18" y="96"/>
                </a:cxn>
                <a:cxn ang="0">
                  <a:pos x="42" y="78"/>
                </a:cxn>
                <a:cxn ang="0">
                  <a:pos x="60" y="60"/>
                </a:cxn>
                <a:cxn ang="0">
                  <a:pos x="66" y="36"/>
                </a:cxn>
                <a:cxn ang="0">
                  <a:pos x="60" y="12"/>
                </a:cxn>
                <a:cxn ang="0">
                  <a:pos x="36" y="0"/>
                </a:cxn>
                <a:cxn ang="0">
                  <a:pos x="24" y="6"/>
                </a:cxn>
                <a:cxn ang="0">
                  <a:pos x="12" y="12"/>
                </a:cxn>
                <a:cxn ang="0">
                  <a:pos x="0" y="36"/>
                </a:cxn>
                <a:cxn ang="0">
                  <a:pos x="0" y="60"/>
                </a:cxn>
                <a:cxn ang="0">
                  <a:pos x="12" y="84"/>
                </a:cxn>
                <a:cxn ang="0">
                  <a:pos x="18" y="96"/>
                </a:cxn>
                <a:cxn ang="0">
                  <a:pos x="18" y="96"/>
                </a:cxn>
                <a:cxn ang="0">
                  <a:pos x="42" y="18"/>
                </a:cxn>
                <a:cxn ang="0">
                  <a:pos x="54" y="24"/>
                </a:cxn>
                <a:cxn ang="0">
                  <a:pos x="60" y="36"/>
                </a:cxn>
                <a:cxn ang="0">
                  <a:pos x="60" y="48"/>
                </a:cxn>
                <a:cxn ang="0">
                  <a:pos x="54" y="54"/>
                </a:cxn>
                <a:cxn ang="0">
                  <a:pos x="36" y="72"/>
                </a:cxn>
                <a:cxn ang="0">
                  <a:pos x="24" y="78"/>
                </a:cxn>
                <a:cxn ang="0">
                  <a:pos x="24" y="78"/>
                </a:cxn>
                <a:cxn ang="0">
                  <a:pos x="12" y="48"/>
                </a:cxn>
                <a:cxn ang="0">
                  <a:pos x="18" y="24"/>
                </a:cxn>
                <a:cxn ang="0">
                  <a:pos x="30" y="18"/>
                </a:cxn>
                <a:cxn ang="0">
                  <a:pos x="42" y="18"/>
                </a:cxn>
                <a:cxn ang="0">
                  <a:pos x="42" y="18"/>
                </a:cxn>
              </a:cxnLst>
              <a:rect l="0" t="0" r="r" b="b"/>
              <a:pathLst>
                <a:path w="66" h="96">
                  <a:moveTo>
                    <a:pt x="18" y="96"/>
                  </a:moveTo>
                  <a:lnTo>
                    <a:pt x="42" y="78"/>
                  </a:lnTo>
                  <a:lnTo>
                    <a:pt x="60" y="60"/>
                  </a:lnTo>
                  <a:lnTo>
                    <a:pt x="66" y="36"/>
                  </a:lnTo>
                  <a:lnTo>
                    <a:pt x="60" y="12"/>
                  </a:lnTo>
                  <a:lnTo>
                    <a:pt x="36" y="0"/>
                  </a:lnTo>
                  <a:lnTo>
                    <a:pt x="24" y="6"/>
                  </a:lnTo>
                  <a:lnTo>
                    <a:pt x="12" y="12"/>
                  </a:lnTo>
                  <a:lnTo>
                    <a:pt x="0" y="36"/>
                  </a:lnTo>
                  <a:lnTo>
                    <a:pt x="0" y="60"/>
                  </a:lnTo>
                  <a:lnTo>
                    <a:pt x="12" y="84"/>
                  </a:lnTo>
                  <a:lnTo>
                    <a:pt x="18" y="96"/>
                  </a:lnTo>
                  <a:lnTo>
                    <a:pt x="18" y="96"/>
                  </a:lnTo>
                  <a:close/>
                  <a:moveTo>
                    <a:pt x="42" y="18"/>
                  </a:moveTo>
                  <a:lnTo>
                    <a:pt x="54" y="24"/>
                  </a:lnTo>
                  <a:lnTo>
                    <a:pt x="60" y="36"/>
                  </a:lnTo>
                  <a:lnTo>
                    <a:pt x="60" y="48"/>
                  </a:lnTo>
                  <a:lnTo>
                    <a:pt x="54" y="54"/>
                  </a:lnTo>
                  <a:lnTo>
                    <a:pt x="36" y="72"/>
                  </a:lnTo>
                  <a:lnTo>
                    <a:pt x="24" y="78"/>
                  </a:lnTo>
                  <a:lnTo>
                    <a:pt x="24" y="78"/>
                  </a:lnTo>
                  <a:lnTo>
                    <a:pt x="12" y="48"/>
                  </a:lnTo>
                  <a:lnTo>
                    <a:pt x="18" y="24"/>
                  </a:lnTo>
                  <a:lnTo>
                    <a:pt x="30" y="18"/>
                  </a:lnTo>
                  <a:lnTo>
                    <a:pt x="42" y="18"/>
                  </a:lnTo>
                  <a:lnTo>
                    <a:pt x="42" y="18"/>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eaLnBrk="0" hangingPunct="0">
                <a:defRPr/>
              </a:pPr>
              <a:endParaRPr lang="en-US"/>
            </a:p>
          </p:txBody>
        </p:sp>
        <p:sp>
          <p:nvSpPr>
            <p:cNvPr id="108551" name="Rectangle 7"/>
            <p:cNvSpPr>
              <a:spLocks noChangeArrowheads="1"/>
            </p:cNvSpPr>
            <p:nvPr userDrawn="1"/>
          </p:nvSpPr>
          <p:spPr bwMode="ltGray">
            <a:xfrm rot="91736">
              <a:off x="5487" y="1535"/>
              <a:ext cx="6" cy="1998"/>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pPr eaLnBrk="0" hangingPunct="0">
                <a:defRPr/>
              </a:pPr>
              <a:endParaRPr lang="en-US"/>
            </a:p>
          </p:txBody>
        </p:sp>
        <p:sp>
          <p:nvSpPr>
            <p:cNvPr id="108552" name="Rectangle 8"/>
            <p:cNvSpPr>
              <a:spLocks noChangeArrowheads="1"/>
            </p:cNvSpPr>
            <p:nvPr userDrawn="1"/>
          </p:nvSpPr>
          <p:spPr bwMode="ltGray">
            <a:xfrm rot="-926223">
              <a:off x="5640" y="1521"/>
              <a:ext cx="6" cy="881"/>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pPr eaLnBrk="0" hangingPunct="0">
                <a:defRPr/>
              </a:pPr>
              <a:endParaRPr lang="en-US"/>
            </a:p>
          </p:txBody>
        </p:sp>
        <p:sp>
          <p:nvSpPr>
            <p:cNvPr id="108553" name="Rectangle 9"/>
            <p:cNvSpPr>
              <a:spLocks noChangeArrowheads="1"/>
            </p:cNvSpPr>
            <p:nvPr userDrawn="1"/>
          </p:nvSpPr>
          <p:spPr bwMode="ltGray">
            <a:xfrm rot="-1140313">
              <a:off x="3444" y="1816"/>
              <a:ext cx="6" cy="2033"/>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pPr eaLnBrk="0" hangingPunct="0">
                <a:defRPr/>
              </a:pPr>
              <a:endParaRPr lang="en-US"/>
            </a:p>
          </p:txBody>
        </p:sp>
        <p:sp>
          <p:nvSpPr>
            <p:cNvPr id="108554" name="Rectangle 10"/>
            <p:cNvSpPr>
              <a:spLocks noChangeArrowheads="1"/>
            </p:cNvSpPr>
            <p:nvPr userDrawn="1"/>
          </p:nvSpPr>
          <p:spPr bwMode="ltGray">
            <a:xfrm rot="1114412">
              <a:off x="2757" y="1821"/>
              <a:ext cx="6" cy="2119"/>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pPr eaLnBrk="0" hangingPunct="0">
                <a:defRPr/>
              </a:pPr>
              <a:endParaRPr lang="en-US"/>
            </a:p>
          </p:txBody>
        </p:sp>
        <p:sp>
          <p:nvSpPr>
            <p:cNvPr id="108555" name="Rectangle 11"/>
            <p:cNvSpPr>
              <a:spLocks noChangeArrowheads="1"/>
            </p:cNvSpPr>
            <p:nvPr userDrawn="1"/>
          </p:nvSpPr>
          <p:spPr bwMode="ltGray">
            <a:xfrm rot="254676">
              <a:off x="3035" y="1870"/>
              <a:ext cx="6" cy="1906"/>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pPr eaLnBrk="0" hangingPunct="0">
                <a:defRPr/>
              </a:pPr>
              <a:endParaRPr lang="en-US"/>
            </a:p>
          </p:txBody>
        </p:sp>
        <p:sp>
          <p:nvSpPr>
            <p:cNvPr id="108556" name="Freeform 12"/>
            <p:cNvSpPr>
              <a:spLocks/>
            </p:cNvSpPr>
            <p:nvPr userDrawn="1"/>
          </p:nvSpPr>
          <p:spPr bwMode="ltGray">
            <a:xfrm>
              <a:off x="4007" y="3021"/>
              <a:ext cx="623" cy="156"/>
            </a:xfrm>
            <a:custGeom>
              <a:avLst/>
              <a:gdLst/>
              <a:ahLst/>
              <a:cxnLst>
                <a:cxn ang="0">
                  <a:pos x="6" y="18"/>
                </a:cxn>
                <a:cxn ang="0">
                  <a:pos x="162" y="36"/>
                </a:cxn>
                <a:cxn ang="0">
                  <a:pos x="251" y="36"/>
                </a:cxn>
                <a:cxn ang="0">
                  <a:pos x="354" y="30"/>
                </a:cxn>
                <a:cxn ang="0">
                  <a:pos x="473" y="18"/>
                </a:cxn>
                <a:cxn ang="0">
                  <a:pos x="611" y="0"/>
                </a:cxn>
                <a:cxn ang="0">
                  <a:pos x="623" y="114"/>
                </a:cxn>
                <a:cxn ang="0">
                  <a:pos x="497" y="138"/>
                </a:cxn>
                <a:cxn ang="0">
                  <a:pos x="414" y="150"/>
                </a:cxn>
                <a:cxn ang="0">
                  <a:pos x="318" y="156"/>
                </a:cxn>
                <a:cxn ang="0">
                  <a:pos x="215" y="156"/>
                </a:cxn>
                <a:cxn ang="0">
                  <a:pos x="108" y="150"/>
                </a:cxn>
                <a:cxn ang="0">
                  <a:pos x="0" y="132"/>
                </a:cxn>
                <a:cxn ang="0">
                  <a:pos x="6" y="18"/>
                </a:cxn>
                <a:cxn ang="0">
                  <a:pos x="6" y="18"/>
                </a:cxn>
              </a:cxnLst>
              <a:rect l="0" t="0" r="r" b="b"/>
              <a:pathLst>
                <a:path w="623" h="156">
                  <a:moveTo>
                    <a:pt x="6" y="18"/>
                  </a:moveTo>
                  <a:lnTo>
                    <a:pt x="162" y="36"/>
                  </a:lnTo>
                  <a:lnTo>
                    <a:pt x="251" y="36"/>
                  </a:lnTo>
                  <a:lnTo>
                    <a:pt x="354" y="30"/>
                  </a:lnTo>
                  <a:lnTo>
                    <a:pt x="473" y="18"/>
                  </a:lnTo>
                  <a:lnTo>
                    <a:pt x="611" y="0"/>
                  </a:lnTo>
                  <a:lnTo>
                    <a:pt x="623" y="114"/>
                  </a:lnTo>
                  <a:lnTo>
                    <a:pt x="497" y="138"/>
                  </a:lnTo>
                  <a:lnTo>
                    <a:pt x="414" y="150"/>
                  </a:lnTo>
                  <a:lnTo>
                    <a:pt x="318" y="156"/>
                  </a:lnTo>
                  <a:lnTo>
                    <a:pt x="215" y="156"/>
                  </a:lnTo>
                  <a:lnTo>
                    <a:pt x="108" y="150"/>
                  </a:lnTo>
                  <a:lnTo>
                    <a:pt x="0" y="132"/>
                  </a:lnTo>
                  <a:lnTo>
                    <a:pt x="6" y="18"/>
                  </a:lnTo>
                  <a:lnTo>
                    <a:pt x="6" y="18"/>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eaLnBrk="0" hangingPunct="0">
                <a:defRPr/>
              </a:pPr>
              <a:endParaRPr lang="en-US"/>
            </a:p>
          </p:txBody>
        </p:sp>
        <p:sp>
          <p:nvSpPr>
            <p:cNvPr id="108557" name="Freeform 13"/>
            <p:cNvSpPr>
              <a:spLocks/>
            </p:cNvSpPr>
            <p:nvPr userDrawn="1"/>
          </p:nvSpPr>
          <p:spPr bwMode="ltGray">
            <a:xfrm>
              <a:off x="4762" y="3591"/>
              <a:ext cx="996" cy="126"/>
            </a:xfrm>
            <a:custGeom>
              <a:avLst/>
              <a:gdLst/>
              <a:ahLst/>
              <a:cxnLst>
                <a:cxn ang="0">
                  <a:pos x="754" y="6"/>
                </a:cxn>
                <a:cxn ang="0">
                  <a:pos x="652" y="6"/>
                </a:cxn>
                <a:cxn ang="0">
                  <a:pos x="563" y="6"/>
                </a:cxn>
                <a:cxn ang="0">
                  <a:pos x="479" y="6"/>
                </a:cxn>
                <a:cxn ang="0">
                  <a:pos x="401" y="6"/>
                </a:cxn>
                <a:cxn ang="0">
                  <a:pos x="335" y="0"/>
                </a:cxn>
                <a:cxn ang="0">
                  <a:pos x="276" y="0"/>
                </a:cxn>
                <a:cxn ang="0">
                  <a:pos x="222" y="0"/>
                </a:cxn>
                <a:cxn ang="0">
                  <a:pos x="180" y="6"/>
                </a:cxn>
                <a:cxn ang="0">
                  <a:pos x="138" y="6"/>
                </a:cxn>
                <a:cxn ang="0">
                  <a:pos x="108" y="6"/>
                </a:cxn>
                <a:cxn ang="0">
                  <a:pos x="54" y="6"/>
                </a:cxn>
                <a:cxn ang="0">
                  <a:pos x="24" y="12"/>
                </a:cxn>
                <a:cxn ang="0">
                  <a:pos x="6" y="18"/>
                </a:cxn>
                <a:cxn ang="0">
                  <a:pos x="0" y="24"/>
                </a:cxn>
                <a:cxn ang="0">
                  <a:pos x="12" y="42"/>
                </a:cxn>
                <a:cxn ang="0">
                  <a:pos x="18" y="48"/>
                </a:cxn>
                <a:cxn ang="0">
                  <a:pos x="30" y="54"/>
                </a:cxn>
                <a:cxn ang="0">
                  <a:pos x="60" y="60"/>
                </a:cxn>
                <a:cxn ang="0">
                  <a:pos x="90" y="72"/>
                </a:cxn>
                <a:cxn ang="0">
                  <a:pos x="144" y="84"/>
                </a:cxn>
                <a:cxn ang="0">
                  <a:pos x="210" y="90"/>
                </a:cxn>
                <a:cxn ang="0">
                  <a:pos x="293" y="102"/>
                </a:cxn>
                <a:cxn ang="0">
                  <a:pos x="389" y="108"/>
                </a:cxn>
                <a:cxn ang="0">
                  <a:pos x="503" y="120"/>
                </a:cxn>
                <a:cxn ang="0">
                  <a:pos x="622" y="120"/>
                </a:cxn>
                <a:cxn ang="0">
                  <a:pos x="754" y="126"/>
                </a:cxn>
                <a:cxn ang="0">
                  <a:pos x="873" y="126"/>
                </a:cxn>
                <a:cxn ang="0">
                  <a:pos x="993" y="126"/>
                </a:cxn>
                <a:cxn ang="0">
                  <a:pos x="993" y="12"/>
                </a:cxn>
                <a:cxn ang="0">
                  <a:pos x="879" y="12"/>
                </a:cxn>
                <a:cxn ang="0">
                  <a:pos x="754" y="6"/>
                </a:cxn>
                <a:cxn ang="0">
                  <a:pos x="754" y="6"/>
                </a:cxn>
              </a:cxnLst>
              <a:rect l="0" t="0" r="r" b="b"/>
              <a:pathLst>
                <a:path w="993" h="126">
                  <a:moveTo>
                    <a:pt x="754" y="6"/>
                  </a:moveTo>
                  <a:lnTo>
                    <a:pt x="652" y="6"/>
                  </a:lnTo>
                  <a:lnTo>
                    <a:pt x="563" y="6"/>
                  </a:lnTo>
                  <a:lnTo>
                    <a:pt x="479" y="6"/>
                  </a:lnTo>
                  <a:lnTo>
                    <a:pt x="401" y="6"/>
                  </a:lnTo>
                  <a:lnTo>
                    <a:pt x="335" y="0"/>
                  </a:lnTo>
                  <a:lnTo>
                    <a:pt x="276" y="0"/>
                  </a:lnTo>
                  <a:lnTo>
                    <a:pt x="222" y="0"/>
                  </a:lnTo>
                  <a:lnTo>
                    <a:pt x="180" y="6"/>
                  </a:lnTo>
                  <a:lnTo>
                    <a:pt x="138" y="6"/>
                  </a:lnTo>
                  <a:lnTo>
                    <a:pt x="108" y="6"/>
                  </a:lnTo>
                  <a:lnTo>
                    <a:pt x="54" y="6"/>
                  </a:lnTo>
                  <a:lnTo>
                    <a:pt x="24" y="12"/>
                  </a:lnTo>
                  <a:lnTo>
                    <a:pt x="6" y="18"/>
                  </a:lnTo>
                  <a:lnTo>
                    <a:pt x="0" y="24"/>
                  </a:lnTo>
                  <a:lnTo>
                    <a:pt x="12" y="42"/>
                  </a:lnTo>
                  <a:lnTo>
                    <a:pt x="18" y="48"/>
                  </a:lnTo>
                  <a:lnTo>
                    <a:pt x="30" y="54"/>
                  </a:lnTo>
                  <a:lnTo>
                    <a:pt x="60" y="60"/>
                  </a:lnTo>
                  <a:lnTo>
                    <a:pt x="90" y="72"/>
                  </a:lnTo>
                  <a:lnTo>
                    <a:pt x="144" y="84"/>
                  </a:lnTo>
                  <a:lnTo>
                    <a:pt x="210" y="90"/>
                  </a:lnTo>
                  <a:lnTo>
                    <a:pt x="293" y="102"/>
                  </a:lnTo>
                  <a:lnTo>
                    <a:pt x="389" y="108"/>
                  </a:lnTo>
                  <a:lnTo>
                    <a:pt x="503" y="120"/>
                  </a:lnTo>
                  <a:lnTo>
                    <a:pt x="622" y="120"/>
                  </a:lnTo>
                  <a:lnTo>
                    <a:pt x="754" y="126"/>
                  </a:lnTo>
                  <a:lnTo>
                    <a:pt x="873" y="126"/>
                  </a:lnTo>
                  <a:lnTo>
                    <a:pt x="993" y="126"/>
                  </a:lnTo>
                  <a:lnTo>
                    <a:pt x="993" y="12"/>
                  </a:lnTo>
                  <a:lnTo>
                    <a:pt x="879" y="12"/>
                  </a:lnTo>
                  <a:lnTo>
                    <a:pt x="754" y="6"/>
                  </a:lnTo>
                  <a:lnTo>
                    <a:pt x="754" y="6"/>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eaLnBrk="0" hangingPunct="0">
                <a:defRPr/>
              </a:pPr>
              <a:endParaRPr lang="en-US"/>
            </a:p>
          </p:txBody>
        </p:sp>
        <p:sp>
          <p:nvSpPr>
            <p:cNvPr id="108558" name="Freeform 14"/>
            <p:cNvSpPr>
              <a:spLocks/>
            </p:cNvSpPr>
            <p:nvPr userDrawn="1"/>
          </p:nvSpPr>
          <p:spPr bwMode="ltGray">
            <a:xfrm>
              <a:off x="4786" y="3645"/>
              <a:ext cx="972" cy="245"/>
            </a:xfrm>
            <a:custGeom>
              <a:avLst/>
              <a:gdLst/>
              <a:ahLst/>
              <a:cxnLst>
                <a:cxn ang="0">
                  <a:pos x="0" y="0"/>
                </a:cxn>
                <a:cxn ang="0">
                  <a:pos x="24" y="54"/>
                </a:cxn>
                <a:cxn ang="0">
                  <a:pos x="66" y="96"/>
                </a:cxn>
                <a:cxn ang="0">
                  <a:pos x="120" y="137"/>
                </a:cxn>
                <a:cxn ang="0">
                  <a:pos x="198" y="173"/>
                </a:cxn>
                <a:cxn ang="0">
                  <a:pos x="293" y="203"/>
                </a:cxn>
                <a:cxn ang="0">
                  <a:pos x="353" y="215"/>
                </a:cxn>
                <a:cxn ang="0">
                  <a:pos x="413" y="227"/>
                </a:cxn>
                <a:cxn ang="0">
                  <a:pos x="479" y="233"/>
                </a:cxn>
                <a:cxn ang="0">
                  <a:pos x="556" y="239"/>
                </a:cxn>
                <a:cxn ang="0">
                  <a:pos x="634" y="245"/>
                </a:cxn>
                <a:cxn ang="0">
                  <a:pos x="724" y="245"/>
                </a:cxn>
                <a:cxn ang="0">
                  <a:pos x="855" y="245"/>
                </a:cxn>
                <a:cxn ang="0">
                  <a:pos x="969" y="239"/>
                </a:cxn>
                <a:cxn ang="0">
                  <a:pos x="969" y="60"/>
                </a:cxn>
                <a:cxn ang="0">
                  <a:pos x="700" y="60"/>
                </a:cxn>
                <a:cxn ang="0">
                  <a:pos x="503" y="54"/>
                </a:cxn>
                <a:cxn ang="0">
                  <a:pos x="317" y="42"/>
                </a:cxn>
                <a:cxn ang="0">
                  <a:pos x="150" y="24"/>
                </a:cxn>
                <a:cxn ang="0">
                  <a:pos x="72" y="12"/>
                </a:cxn>
                <a:cxn ang="0">
                  <a:pos x="0" y="0"/>
                </a:cxn>
                <a:cxn ang="0">
                  <a:pos x="0" y="0"/>
                </a:cxn>
              </a:cxnLst>
              <a:rect l="0" t="0" r="r" b="b"/>
              <a:pathLst>
                <a:path w="969" h="245">
                  <a:moveTo>
                    <a:pt x="0" y="0"/>
                  </a:moveTo>
                  <a:lnTo>
                    <a:pt x="24" y="54"/>
                  </a:lnTo>
                  <a:lnTo>
                    <a:pt x="66" y="96"/>
                  </a:lnTo>
                  <a:lnTo>
                    <a:pt x="120" y="137"/>
                  </a:lnTo>
                  <a:lnTo>
                    <a:pt x="198" y="173"/>
                  </a:lnTo>
                  <a:lnTo>
                    <a:pt x="293" y="203"/>
                  </a:lnTo>
                  <a:lnTo>
                    <a:pt x="353" y="215"/>
                  </a:lnTo>
                  <a:lnTo>
                    <a:pt x="413" y="227"/>
                  </a:lnTo>
                  <a:lnTo>
                    <a:pt x="479" y="233"/>
                  </a:lnTo>
                  <a:lnTo>
                    <a:pt x="556" y="239"/>
                  </a:lnTo>
                  <a:lnTo>
                    <a:pt x="634" y="245"/>
                  </a:lnTo>
                  <a:lnTo>
                    <a:pt x="724" y="245"/>
                  </a:lnTo>
                  <a:lnTo>
                    <a:pt x="855" y="245"/>
                  </a:lnTo>
                  <a:lnTo>
                    <a:pt x="969" y="239"/>
                  </a:lnTo>
                  <a:lnTo>
                    <a:pt x="969" y="60"/>
                  </a:lnTo>
                  <a:lnTo>
                    <a:pt x="700" y="60"/>
                  </a:lnTo>
                  <a:lnTo>
                    <a:pt x="503" y="54"/>
                  </a:lnTo>
                  <a:lnTo>
                    <a:pt x="317" y="42"/>
                  </a:lnTo>
                  <a:lnTo>
                    <a:pt x="150" y="24"/>
                  </a:lnTo>
                  <a:lnTo>
                    <a:pt x="72" y="12"/>
                  </a:lnTo>
                  <a:lnTo>
                    <a:pt x="0" y="0"/>
                  </a:lnTo>
                  <a:lnTo>
                    <a:pt x="0" y="0"/>
                  </a:lnTo>
                  <a:close/>
                </a:path>
              </a:pathLst>
            </a:custGeom>
            <a:gradFill rotWithShape="0">
              <a:gsLst>
                <a:gs pos="0">
                  <a:schemeClr val="bg2"/>
                </a:gs>
                <a:gs pos="100000">
                  <a:schemeClr val="bg2">
                    <a:gamma/>
                    <a:tint val="81961"/>
                    <a:invGamma/>
                  </a:schemeClr>
                </a:gs>
              </a:gsLst>
              <a:lin ang="18900000" scaled="1"/>
            </a:gradFill>
            <a:ln w="9525">
              <a:noFill/>
              <a:round/>
              <a:headEnd/>
              <a:tailEnd/>
            </a:ln>
          </p:spPr>
          <p:txBody>
            <a:bodyPr/>
            <a:lstStyle/>
            <a:p>
              <a:pPr eaLnBrk="0" hangingPunct="0">
                <a:defRPr/>
              </a:pPr>
              <a:endParaRPr lang="en-US"/>
            </a:p>
          </p:txBody>
        </p:sp>
        <p:sp>
          <p:nvSpPr>
            <p:cNvPr id="108559" name="Freeform 15"/>
            <p:cNvSpPr>
              <a:spLocks/>
            </p:cNvSpPr>
            <p:nvPr userDrawn="1"/>
          </p:nvSpPr>
          <p:spPr bwMode="ltGray">
            <a:xfrm>
              <a:off x="4804" y="3591"/>
              <a:ext cx="954" cy="90"/>
            </a:xfrm>
            <a:custGeom>
              <a:avLst/>
              <a:gdLst/>
              <a:ahLst/>
              <a:cxnLst>
                <a:cxn ang="0">
                  <a:pos x="700" y="0"/>
                </a:cxn>
                <a:cxn ang="0">
                  <a:pos x="598" y="0"/>
                </a:cxn>
                <a:cxn ang="0">
                  <a:pos x="515" y="0"/>
                </a:cxn>
                <a:cxn ang="0">
                  <a:pos x="431" y="0"/>
                </a:cxn>
                <a:cxn ang="0">
                  <a:pos x="365" y="0"/>
                </a:cxn>
                <a:cxn ang="0">
                  <a:pos x="299" y="0"/>
                </a:cxn>
                <a:cxn ang="0">
                  <a:pos x="245" y="0"/>
                </a:cxn>
                <a:cxn ang="0">
                  <a:pos x="198" y="0"/>
                </a:cxn>
                <a:cxn ang="0">
                  <a:pos x="162" y="0"/>
                </a:cxn>
                <a:cxn ang="0">
                  <a:pos x="126" y="6"/>
                </a:cxn>
                <a:cxn ang="0">
                  <a:pos x="96" y="6"/>
                </a:cxn>
                <a:cxn ang="0">
                  <a:pos x="54" y="12"/>
                </a:cxn>
                <a:cxn ang="0">
                  <a:pos x="30" y="12"/>
                </a:cxn>
                <a:cxn ang="0">
                  <a:pos x="12" y="18"/>
                </a:cxn>
                <a:cxn ang="0">
                  <a:pos x="6" y="18"/>
                </a:cxn>
                <a:cxn ang="0">
                  <a:pos x="0" y="24"/>
                </a:cxn>
                <a:cxn ang="0">
                  <a:pos x="6" y="30"/>
                </a:cxn>
                <a:cxn ang="0">
                  <a:pos x="24" y="36"/>
                </a:cxn>
                <a:cxn ang="0">
                  <a:pos x="54" y="42"/>
                </a:cxn>
                <a:cxn ang="0">
                  <a:pos x="102" y="54"/>
                </a:cxn>
                <a:cxn ang="0">
                  <a:pos x="168" y="60"/>
                </a:cxn>
                <a:cxn ang="0">
                  <a:pos x="251" y="66"/>
                </a:cxn>
                <a:cxn ang="0">
                  <a:pos x="341" y="78"/>
                </a:cxn>
                <a:cxn ang="0">
                  <a:pos x="449" y="84"/>
                </a:cxn>
                <a:cxn ang="0">
                  <a:pos x="568" y="84"/>
                </a:cxn>
                <a:cxn ang="0">
                  <a:pos x="694" y="90"/>
                </a:cxn>
                <a:cxn ang="0">
                  <a:pos x="825" y="90"/>
                </a:cxn>
                <a:cxn ang="0">
                  <a:pos x="951" y="90"/>
                </a:cxn>
                <a:cxn ang="0">
                  <a:pos x="951" y="6"/>
                </a:cxn>
                <a:cxn ang="0">
                  <a:pos x="831" y="6"/>
                </a:cxn>
                <a:cxn ang="0">
                  <a:pos x="772" y="6"/>
                </a:cxn>
                <a:cxn ang="0">
                  <a:pos x="700" y="0"/>
                </a:cxn>
                <a:cxn ang="0">
                  <a:pos x="700" y="0"/>
                </a:cxn>
              </a:cxnLst>
              <a:rect l="0" t="0" r="r" b="b"/>
              <a:pathLst>
                <a:path w="951" h="90">
                  <a:moveTo>
                    <a:pt x="700" y="0"/>
                  </a:moveTo>
                  <a:lnTo>
                    <a:pt x="598" y="0"/>
                  </a:lnTo>
                  <a:lnTo>
                    <a:pt x="515" y="0"/>
                  </a:lnTo>
                  <a:lnTo>
                    <a:pt x="431" y="0"/>
                  </a:lnTo>
                  <a:lnTo>
                    <a:pt x="365" y="0"/>
                  </a:lnTo>
                  <a:lnTo>
                    <a:pt x="299" y="0"/>
                  </a:lnTo>
                  <a:lnTo>
                    <a:pt x="245" y="0"/>
                  </a:lnTo>
                  <a:lnTo>
                    <a:pt x="198" y="0"/>
                  </a:lnTo>
                  <a:lnTo>
                    <a:pt x="162" y="0"/>
                  </a:lnTo>
                  <a:lnTo>
                    <a:pt x="126" y="6"/>
                  </a:lnTo>
                  <a:lnTo>
                    <a:pt x="96" y="6"/>
                  </a:lnTo>
                  <a:lnTo>
                    <a:pt x="54" y="12"/>
                  </a:lnTo>
                  <a:lnTo>
                    <a:pt x="30" y="12"/>
                  </a:lnTo>
                  <a:lnTo>
                    <a:pt x="12" y="18"/>
                  </a:lnTo>
                  <a:lnTo>
                    <a:pt x="6" y="18"/>
                  </a:lnTo>
                  <a:lnTo>
                    <a:pt x="0" y="24"/>
                  </a:lnTo>
                  <a:lnTo>
                    <a:pt x="6" y="30"/>
                  </a:lnTo>
                  <a:lnTo>
                    <a:pt x="24" y="36"/>
                  </a:lnTo>
                  <a:lnTo>
                    <a:pt x="54" y="42"/>
                  </a:lnTo>
                  <a:lnTo>
                    <a:pt x="102" y="54"/>
                  </a:lnTo>
                  <a:lnTo>
                    <a:pt x="168" y="60"/>
                  </a:lnTo>
                  <a:lnTo>
                    <a:pt x="251" y="66"/>
                  </a:lnTo>
                  <a:lnTo>
                    <a:pt x="341" y="78"/>
                  </a:lnTo>
                  <a:lnTo>
                    <a:pt x="449" y="84"/>
                  </a:lnTo>
                  <a:lnTo>
                    <a:pt x="568" y="84"/>
                  </a:lnTo>
                  <a:lnTo>
                    <a:pt x="694" y="90"/>
                  </a:lnTo>
                  <a:lnTo>
                    <a:pt x="825" y="90"/>
                  </a:lnTo>
                  <a:lnTo>
                    <a:pt x="951" y="90"/>
                  </a:lnTo>
                  <a:lnTo>
                    <a:pt x="951" y="6"/>
                  </a:lnTo>
                  <a:lnTo>
                    <a:pt x="831" y="6"/>
                  </a:lnTo>
                  <a:lnTo>
                    <a:pt x="772" y="6"/>
                  </a:lnTo>
                  <a:lnTo>
                    <a:pt x="700" y="0"/>
                  </a:lnTo>
                  <a:lnTo>
                    <a:pt x="700" y="0"/>
                  </a:lnTo>
                  <a:close/>
                </a:path>
              </a:pathLst>
            </a:custGeom>
            <a:gradFill rotWithShape="0">
              <a:gsLst>
                <a:gs pos="0">
                  <a:schemeClr val="bg2">
                    <a:gamma/>
                    <a:tint val="81961"/>
                    <a:invGamma/>
                  </a:schemeClr>
                </a:gs>
                <a:gs pos="100000">
                  <a:schemeClr val="bg2"/>
                </a:gs>
              </a:gsLst>
              <a:lin ang="0" scaled="1"/>
            </a:gradFill>
            <a:ln w="9525">
              <a:noFill/>
              <a:round/>
              <a:headEnd/>
              <a:tailEnd/>
            </a:ln>
          </p:spPr>
          <p:txBody>
            <a:bodyPr/>
            <a:lstStyle/>
            <a:p>
              <a:pPr eaLnBrk="0" hangingPunct="0">
                <a:defRPr/>
              </a:pPr>
              <a:endParaRPr lang="en-US"/>
            </a:p>
          </p:txBody>
        </p:sp>
        <p:sp>
          <p:nvSpPr>
            <p:cNvPr id="108560" name="Freeform 16"/>
            <p:cNvSpPr>
              <a:spLocks/>
            </p:cNvSpPr>
            <p:nvPr userDrawn="1"/>
          </p:nvSpPr>
          <p:spPr bwMode="ltGray">
            <a:xfrm>
              <a:off x="3059" y="1541"/>
              <a:ext cx="102" cy="155"/>
            </a:xfrm>
            <a:custGeom>
              <a:avLst/>
              <a:gdLst/>
              <a:ahLst/>
              <a:cxnLst>
                <a:cxn ang="0">
                  <a:pos x="102" y="0"/>
                </a:cxn>
                <a:cxn ang="0">
                  <a:pos x="0" y="12"/>
                </a:cxn>
                <a:cxn ang="0">
                  <a:pos x="30" y="72"/>
                </a:cxn>
                <a:cxn ang="0">
                  <a:pos x="30" y="155"/>
                </a:cxn>
                <a:cxn ang="0">
                  <a:pos x="72" y="155"/>
                </a:cxn>
                <a:cxn ang="0">
                  <a:pos x="72" y="66"/>
                </a:cxn>
                <a:cxn ang="0">
                  <a:pos x="102" y="0"/>
                </a:cxn>
                <a:cxn ang="0">
                  <a:pos x="102" y="0"/>
                </a:cxn>
              </a:cxnLst>
              <a:rect l="0" t="0" r="r" b="b"/>
              <a:pathLst>
                <a:path w="102" h="155">
                  <a:moveTo>
                    <a:pt x="102" y="0"/>
                  </a:moveTo>
                  <a:lnTo>
                    <a:pt x="0" y="12"/>
                  </a:lnTo>
                  <a:lnTo>
                    <a:pt x="30" y="72"/>
                  </a:lnTo>
                  <a:lnTo>
                    <a:pt x="30" y="155"/>
                  </a:lnTo>
                  <a:lnTo>
                    <a:pt x="72" y="155"/>
                  </a:lnTo>
                  <a:lnTo>
                    <a:pt x="72" y="66"/>
                  </a:lnTo>
                  <a:lnTo>
                    <a:pt x="102" y="0"/>
                  </a:lnTo>
                  <a:lnTo>
                    <a:pt x="102" y="0"/>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eaLnBrk="0" hangingPunct="0">
                <a:defRPr/>
              </a:pPr>
              <a:endParaRPr lang="en-US"/>
            </a:p>
          </p:txBody>
        </p:sp>
        <p:sp>
          <p:nvSpPr>
            <p:cNvPr id="108561" name="Freeform 17"/>
            <p:cNvSpPr>
              <a:spLocks noEditPoints="1"/>
            </p:cNvSpPr>
            <p:nvPr userDrawn="1"/>
          </p:nvSpPr>
          <p:spPr bwMode="ltGray">
            <a:xfrm>
              <a:off x="3059" y="1690"/>
              <a:ext cx="90" cy="96"/>
            </a:xfrm>
            <a:custGeom>
              <a:avLst/>
              <a:gdLst/>
              <a:ahLst/>
              <a:cxnLst>
                <a:cxn ang="0">
                  <a:pos x="48" y="96"/>
                </a:cxn>
                <a:cxn ang="0">
                  <a:pos x="72" y="72"/>
                </a:cxn>
                <a:cxn ang="0">
                  <a:pos x="84" y="48"/>
                </a:cxn>
                <a:cxn ang="0">
                  <a:pos x="90" y="36"/>
                </a:cxn>
                <a:cxn ang="0">
                  <a:pos x="84" y="24"/>
                </a:cxn>
                <a:cxn ang="0">
                  <a:pos x="66" y="6"/>
                </a:cxn>
                <a:cxn ang="0">
                  <a:pos x="42" y="0"/>
                </a:cxn>
                <a:cxn ang="0">
                  <a:pos x="24" y="0"/>
                </a:cxn>
                <a:cxn ang="0">
                  <a:pos x="12" y="12"/>
                </a:cxn>
                <a:cxn ang="0">
                  <a:pos x="6" y="24"/>
                </a:cxn>
                <a:cxn ang="0">
                  <a:pos x="0" y="36"/>
                </a:cxn>
                <a:cxn ang="0">
                  <a:pos x="12" y="66"/>
                </a:cxn>
                <a:cxn ang="0">
                  <a:pos x="30" y="84"/>
                </a:cxn>
                <a:cxn ang="0">
                  <a:pos x="48" y="96"/>
                </a:cxn>
                <a:cxn ang="0">
                  <a:pos x="48" y="96"/>
                </a:cxn>
                <a:cxn ang="0">
                  <a:pos x="48" y="12"/>
                </a:cxn>
                <a:cxn ang="0">
                  <a:pos x="66" y="18"/>
                </a:cxn>
                <a:cxn ang="0">
                  <a:pos x="72" y="24"/>
                </a:cxn>
                <a:cxn ang="0">
                  <a:pos x="72" y="36"/>
                </a:cxn>
                <a:cxn ang="0">
                  <a:pos x="72" y="48"/>
                </a:cxn>
                <a:cxn ang="0">
                  <a:pos x="54" y="66"/>
                </a:cxn>
                <a:cxn ang="0">
                  <a:pos x="48" y="78"/>
                </a:cxn>
                <a:cxn ang="0">
                  <a:pos x="30" y="66"/>
                </a:cxn>
                <a:cxn ang="0">
                  <a:pos x="24" y="48"/>
                </a:cxn>
                <a:cxn ang="0">
                  <a:pos x="18" y="30"/>
                </a:cxn>
                <a:cxn ang="0">
                  <a:pos x="30" y="12"/>
                </a:cxn>
                <a:cxn ang="0">
                  <a:pos x="48" y="12"/>
                </a:cxn>
                <a:cxn ang="0">
                  <a:pos x="48" y="12"/>
                </a:cxn>
              </a:cxnLst>
              <a:rect l="0" t="0" r="r" b="b"/>
              <a:pathLst>
                <a:path w="90" h="96">
                  <a:moveTo>
                    <a:pt x="48" y="96"/>
                  </a:moveTo>
                  <a:lnTo>
                    <a:pt x="72" y="72"/>
                  </a:lnTo>
                  <a:lnTo>
                    <a:pt x="84" y="48"/>
                  </a:lnTo>
                  <a:lnTo>
                    <a:pt x="90" y="36"/>
                  </a:lnTo>
                  <a:lnTo>
                    <a:pt x="84" y="24"/>
                  </a:lnTo>
                  <a:lnTo>
                    <a:pt x="66" y="6"/>
                  </a:lnTo>
                  <a:lnTo>
                    <a:pt x="42" y="0"/>
                  </a:lnTo>
                  <a:lnTo>
                    <a:pt x="24" y="0"/>
                  </a:lnTo>
                  <a:lnTo>
                    <a:pt x="12" y="12"/>
                  </a:lnTo>
                  <a:lnTo>
                    <a:pt x="6" y="24"/>
                  </a:lnTo>
                  <a:lnTo>
                    <a:pt x="0" y="36"/>
                  </a:lnTo>
                  <a:lnTo>
                    <a:pt x="12" y="66"/>
                  </a:lnTo>
                  <a:lnTo>
                    <a:pt x="30" y="84"/>
                  </a:lnTo>
                  <a:lnTo>
                    <a:pt x="48" y="96"/>
                  </a:lnTo>
                  <a:lnTo>
                    <a:pt x="48" y="96"/>
                  </a:lnTo>
                  <a:close/>
                  <a:moveTo>
                    <a:pt x="48" y="12"/>
                  </a:moveTo>
                  <a:lnTo>
                    <a:pt x="66" y="18"/>
                  </a:lnTo>
                  <a:lnTo>
                    <a:pt x="72" y="24"/>
                  </a:lnTo>
                  <a:lnTo>
                    <a:pt x="72" y="36"/>
                  </a:lnTo>
                  <a:lnTo>
                    <a:pt x="72" y="48"/>
                  </a:lnTo>
                  <a:lnTo>
                    <a:pt x="54" y="66"/>
                  </a:lnTo>
                  <a:lnTo>
                    <a:pt x="48" y="78"/>
                  </a:lnTo>
                  <a:lnTo>
                    <a:pt x="30" y="66"/>
                  </a:lnTo>
                  <a:lnTo>
                    <a:pt x="24" y="48"/>
                  </a:lnTo>
                  <a:lnTo>
                    <a:pt x="18" y="30"/>
                  </a:lnTo>
                  <a:lnTo>
                    <a:pt x="30" y="12"/>
                  </a:lnTo>
                  <a:lnTo>
                    <a:pt x="48" y="12"/>
                  </a:lnTo>
                  <a:lnTo>
                    <a:pt x="48" y="12"/>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eaLnBrk="0" hangingPunct="0">
                <a:defRPr/>
              </a:pPr>
              <a:endParaRPr lang="en-US"/>
            </a:p>
          </p:txBody>
        </p:sp>
        <p:sp>
          <p:nvSpPr>
            <p:cNvPr id="108562" name="Freeform 18"/>
            <p:cNvSpPr>
              <a:spLocks noEditPoints="1"/>
            </p:cNvSpPr>
            <p:nvPr userDrawn="1"/>
          </p:nvSpPr>
          <p:spPr bwMode="ltGray">
            <a:xfrm>
              <a:off x="3059" y="1768"/>
              <a:ext cx="90" cy="108"/>
            </a:xfrm>
            <a:custGeom>
              <a:avLst/>
              <a:gdLst/>
              <a:ahLst/>
              <a:cxnLst>
                <a:cxn ang="0">
                  <a:pos x="0" y="90"/>
                </a:cxn>
                <a:cxn ang="0">
                  <a:pos x="12" y="102"/>
                </a:cxn>
                <a:cxn ang="0">
                  <a:pos x="24" y="108"/>
                </a:cxn>
                <a:cxn ang="0">
                  <a:pos x="54" y="108"/>
                </a:cxn>
                <a:cxn ang="0">
                  <a:pos x="78" y="96"/>
                </a:cxn>
                <a:cxn ang="0">
                  <a:pos x="90" y="72"/>
                </a:cxn>
                <a:cxn ang="0">
                  <a:pos x="84" y="42"/>
                </a:cxn>
                <a:cxn ang="0">
                  <a:pos x="66" y="24"/>
                </a:cxn>
                <a:cxn ang="0">
                  <a:pos x="54" y="12"/>
                </a:cxn>
                <a:cxn ang="0">
                  <a:pos x="48" y="6"/>
                </a:cxn>
                <a:cxn ang="0">
                  <a:pos x="48" y="6"/>
                </a:cxn>
                <a:cxn ang="0">
                  <a:pos x="48" y="0"/>
                </a:cxn>
                <a:cxn ang="0">
                  <a:pos x="24" y="24"/>
                </a:cxn>
                <a:cxn ang="0">
                  <a:pos x="6" y="48"/>
                </a:cxn>
                <a:cxn ang="0">
                  <a:pos x="0" y="66"/>
                </a:cxn>
                <a:cxn ang="0">
                  <a:pos x="0" y="90"/>
                </a:cxn>
                <a:cxn ang="0">
                  <a:pos x="0" y="90"/>
                </a:cxn>
                <a:cxn ang="0">
                  <a:pos x="12" y="66"/>
                </a:cxn>
                <a:cxn ang="0">
                  <a:pos x="18" y="48"/>
                </a:cxn>
                <a:cxn ang="0">
                  <a:pos x="30" y="36"/>
                </a:cxn>
                <a:cxn ang="0">
                  <a:pos x="42" y="24"/>
                </a:cxn>
                <a:cxn ang="0">
                  <a:pos x="48" y="18"/>
                </a:cxn>
                <a:cxn ang="0">
                  <a:pos x="66" y="30"/>
                </a:cxn>
                <a:cxn ang="0">
                  <a:pos x="72" y="48"/>
                </a:cxn>
                <a:cxn ang="0">
                  <a:pos x="78" y="72"/>
                </a:cxn>
                <a:cxn ang="0">
                  <a:pos x="78" y="84"/>
                </a:cxn>
                <a:cxn ang="0">
                  <a:pos x="66" y="96"/>
                </a:cxn>
                <a:cxn ang="0">
                  <a:pos x="42" y="102"/>
                </a:cxn>
                <a:cxn ang="0">
                  <a:pos x="30" y="96"/>
                </a:cxn>
                <a:cxn ang="0">
                  <a:pos x="18" y="90"/>
                </a:cxn>
                <a:cxn ang="0">
                  <a:pos x="12" y="78"/>
                </a:cxn>
                <a:cxn ang="0">
                  <a:pos x="12" y="66"/>
                </a:cxn>
                <a:cxn ang="0">
                  <a:pos x="12" y="66"/>
                </a:cxn>
              </a:cxnLst>
              <a:rect l="0" t="0" r="r" b="b"/>
              <a:pathLst>
                <a:path w="90" h="108">
                  <a:moveTo>
                    <a:pt x="0" y="90"/>
                  </a:moveTo>
                  <a:lnTo>
                    <a:pt x="12" y="102"/>
                  </a:lnTo>
                  <a:lnTo>
                    <a:pt x="24" y="108"/>
                  </a:lnTo>
                  <a:lnTo>
                    <a:pt x="54" y="108"/>
                  </a:lnTo>
                  <a:lnTo>
                    <a:pt x="78" y="96"/>
                  </a:lnTo>
                  <a:lnTo>
                    <a:pt x="90" y="72"/>
                  </a:lnTo>
                  <a:lnTo>
                    <a:pt x="84" y="42"/>
                  </a:lnTo>
                  <a:lnTo>
                    <a:pt x="66" y="24"/>
                  </a:lnTo>
                  <a:lnTo>
                    <a:pt x="54" y="12"/>
                  </a:lnTo>
                  <a:lnTo>
                    <a:pt x="48" y="6"/>
                  </a:lnTo>
                  <a:lnTo>
                    <a:pt x="48" y="6"/>
                  </a:lnTo>
                  <a:lnTo>
                    <a:pt x="48" y="0"/>
                  </a:lnTo>
                  <a:lnTo>
                    <a:pt x="24" y="24"/>
                  </a:lnTo>
                  <a:lnTo>
                    <a:pt x="6" y="48"/>
                  </a:lnTo>
                  <a:lnTo>
                    <a:pt x="0" y="66"/>
                  </a:lnTo>
                  <a:lnTo>
                    <a:pt x="0" y="90"/>
                  </a:lnTo>
                  <a:lnTo>
                    <a:pt x="0" y="90"/>
                  </a:lnTo>
                  <a:close/>
                  <a:moveTo>
                    <a:pt x="12" y="66"/>
                  </a:moveTo>
                  <a:lnTo>
                    <a:pt x="18" y="48"/>
                  </a:lnTo>
                  <a:lnTo>
                    <a:pt x="30" y="36"/>
                  </a:lnTo>
                  <a:lnTo>
                    <a:pt x="42" y="24"/>
                  </a:lnTo>
                  <a:lnTo>
                    <a:pt x="48" y="18"/>
                  </a:lnTo>
                  <a:lnTo>
                    <a:pt x="66" y="30"/>
                  </a:lnTo>
                  <a:lnTo>
                    <a:pt x="72" y="48"/>
                  </a:lnTo>
                  <a:lnTo>
                    <a:pt x="78" y="72"/>
                  </a:lnTo>
                  <a:lnTo>
                    <a:pt x="78" y="84"/>
                  </a:lnTo>
                  <a:lnTo>
                    <a:pt x="66" y="96"/>
                  </a:lnTo>
                  <a:lnTo>
                    <a:pt x="42" y="102"/>
                  </a:lnTo>
                  <a:lnTo>
                    <a:pt x="30" y="96"/>
                  </a:lnTo>
                  <a:lnTo>
                    <a:pt x="18" y="90"/>
                  </a:lnTo>
                  <a:lnTo>
                    <a:pt x="12" y="78"/>
                  </a:lnTo>
                  <a:lnTo>
                    <a:pt x="12" y="66"/>
                  </a:lnTo>
                  <a:lnTo>
                    <a:pt x="12" y="66"/>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eaLnBrk="0" hangingPunct="0">
                <a:defRPr/>
              </a:pPr>
              <a:endParaRPr lang="en-US"/>
            </a:p>
          </p:txBody>
        </p:sp>
        <p:sp>
          <p:nvSpPr>
            <p:cNvPr id="108563" name="Freeform 19"/>
            <p:cNvSpPr>
              <a:spLocks/>
            </p:cNvSpPr>
            <p:nvPr userDrawn="1"/>
          </p:nvSpPr>
          <p:spPr bwMode="ltGray">
            <a:xfrm>
              <a:off x="5470" y="1205"/>
              <a:ext cx="102" cy="156"/>
            </a:xfrm>
            <a:custGeom>
              <a:avLst/>
              <a:gdLst/>
              <a:ahLst/>
              <a:cxnLst>
                <a:cxn ang="0">
                  <a:pos x="102" y="0"/>
                </a:cxn>
                <a:cxn ang="0">
                  <a:pos x="0" y="6"/>
                </a:cxn>
                <a:cxn ang="0">
                  <a:pos x="30" y="72"/>
                </a:cxn>
                <a:cxn ang="0">
                  <a:pos x="30" y="156"/>
                </a:cxn>
                <a:cxn ang="0">
                  <a:pos x="72" y="156"/>
                </a:cxn>
                <a:cxn ang="0">
                  <a:pos x="72" y="66"/>
                </a:cxn>
                <a:cxn ang="0">
                  <a:pos x="102" y="0"/>
                </a:cxn>
                <a:cxn ang="0">
                  <a:pos x="102" y="0"/>
                </a:cxn>
              </a:cxnLst>
              <a:rect l="0" t="0" r="r" b="b"/>
              <a:pathLst>
                <a:path w="102" h="156">
                  <a:moveTo>
                    <a:pt x="102" y="0"/>
                  </a:moveTo>
                  <a:lnTo>
                    <a:pt x="0" y="6"/>
                  </a:lnTo>
                  <a:lnTo>
                    <a:pt x="30" y="72"/>
                  </a:lnTo>
                  <a:lnTo>
                    <a:pt x="30" y="156"/>
                  </a:lnTo>
                  <a:lnTo>
                    <a:pt x="72" y="156"/>
                  </a:lnTo>
                  <a:lnTo>
                    <a:pt x="72" y="66"/>
                  </a:lnTo>
                  <a:lnTo>
                    <a:pt x="102" y="0"/>
                  </a:lnTo>
                  <a:lnTo>
                    <a:pt x="102" y="0"/>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eaLnBrk="0" hangingPunct="0">
                <a:defRPr/>
              </a:pPr>
              <a:endParaRPr lang="en-US"/>
            </a:p>
          </p:txBody>
        </p:sp>
        <p:sp>
          <p:nvSpPr>
            <p:cNvPr id="108564" name="Freeform 20"/>
            <p:cNvSpPr>
              <a:spLocks noEditPoints="1"/>
            </p:cNvSpPr>
            <p:nvPr userDrawn="1"/>
          </p:nvSpPr>
          <p:spPr bwMode="ltGray">
            <a:xfrm>
              <a:off x="5476" y="1349"/>
              <a:ext cx="84" cy="96"/>
            </a:xfrm>
            <a:custGeom>
              <a:avLst/>
              <a:gdLst/>
              <a:ahLst/>
              <a:cxnLst>
                <a:cxn ang="0">
                  <a:pos x="42" y="96"/>
                </a:cxn>
                <a:cxn ang="0">
                  <a:pos x="66" y="78"/>
                </a:cxn>
                <a:cxn ang="0">
                  <a:pos x="84" y="54"/>
                </a:cxn>
                <a:cxn ang="0">
                  <a:pos x="84" y="30"/>
                </a:cxn>
                <a:cxn ang="0">
                  <a:pos x="66" y="6"/>
                </a:cxn>
                <a:cxn ang="0">
                  <a:pos x="42" y="0"/>
                </a:cxn>
                <a:cxn ang="0">
                  <a:pos x="24" y="6"/>
                </a:cxn>
                <a:cxn ang="0">
                  <a:pos x="12" y="18"/>
                </a:cxn>
                <a:cxn ang="0">
                  <a:pos x="6" y="30"/>
                </a:cxn>
                <a:cxn ang="0">
                  <a:pos x="0" y="42"/>
                </a:cxn>
                <a:cxn ang="0">
                  <a:pos x="12" y="66"/>
                </a:cxn>
                <a:cxn ang="0">
                  <a:pos x="30" y="84"/>
                </a:cxn>
                <a:cxn ang="0">
                  <a:pos x="42" y="96"/>
                </a:cxn>
                <a:cxn ang="0">
                  <a:pos x="42" y="96"/>
                </a:cxn>
                <a:cxn ang="0">
                  <a:pos x="48" y="12"/>
                </a:cxn>
                <a:cxn ang="0">
                  <a:pos x="66" y="18"/>
                </a:cxn>
                <a:cxn ang="0">
                  <a:pos x="72" y="30"/>
                </a:cxn>
                <a:cxn ang="0">
                  <a:pos x="72" y="42"/>
                </a:cxn>
                <a:cxn ang="0">
                  <a:pos x="66" y="54"/>
                </a:cxn>
                <a:cxn ang="0">
                  <a:pos x="54" y="72"/>
                </a:cxn>
                <a:cxn ang="0">
                  <a:pos x="42" y="84"/>
                </a:cxn>
                <a:cxn ang="0">
                  <a:pos x="42" y="84"/>
                </a:cxn>
                <a:cxn ang="0">
                  <a:pos x="30" y="72"/>
                </a:cxn>
                <a:cxn ang="0">
                  <a:pos x="18" y="54"/>
                </a:cxn>
                <a:cxn ang="0">
                  <a:pos x="18" y="30"/>
                </a:cxn>
                <a:cxn ang="0">
                  <a:pos x="30" y="18"/>
                </a:cxn>
                <a:cxn ang="0">
                  <a:pos x="48" y="12"/>
                </a:cxn>
                <a:cxn ang="0">
                  <a:pos x="48" y="12"/>
                </a:cxn>
              </a:cxnLst>
              <a:rect l="0" t="0" r="r" b="b"/>
              <a:pathLst>
                <a:path w="84" h="96">
                  <a:moveTo>
                    <a:pt x="42" y="96"/>
                  </a:moveTo>
                  <a:lnTo>
                    <a:pt x="66" y="78"/>
                  </a:lnTo>
                  <a:lnTo>
                    <a:pt x="84" y="54"/>
                  </a:lnTo>
                  <a:lnTo>
                    <a:pt x="84" y="30"/>
                  </a:lnTo>
                  <a:lnTo>
                    <a:pt x="66" y="6"/>
                  </a:lnTo>
                  <a:lnTo>
                    <a:pt x="42" y="0"/>
                  </a:lnTo>
                  <a:lnTo>
                    <a:pt x="24" y="6"/>
                  </a:lnTo>
                  <a:lnTo>
                    <a:pt x="12" y="18"/>
                  </a:lnTo>
                  <a:lnTo>
                    <a:pt x="6" y="30"/>
                  </a:lnTo>
                  <a:lnTo>
                    <a:pt x="0" y="42"/>
                  </a:lnTo>
                  <a:lnTo>
                    <a:pt x="12" y="66"/>
                  </a:lnTo>
                  <a:lnTo>
                    <a:pt x="30" y="84"/>
                  </a:lnTo>
                  <a:lnTo>
                    <a:pt x="42" y="96"/>
                  </a:lnTo>
                  <a:lnTo>
                    <a:pt x="42" y="96"/>
                  </a:lnTo>
                  <a:close/>
                  <a:moveTo>
                    <a:pt x="48" y="12"/>
                  </a:moveTo>
                  <a:lnTo>
                    <a:pt x="66" y="18"/>
                  </a:lnTo>
                  <a:lnTo>
                    <a:pt x="72" y="30"/>
                  </a:lnTo>
                  <a:lnTo>
                    <a:pt x="72" y="42"/>
                  </a:lnTo>
                  <a:lnTo>
                    <a:pt x="66" y="54"/>
                  </a:lnTo>
                  <a:lnTo>
                    <a:pt x="54" y="72"/>
                  </a:lnTo>
                  <a:lnTo>
                    <a:pt x="42" y="84"/>
                  </a:lnTo>
                  <a:lnTo>
                    <a:pt x="42" y="84"/>
                  </a:lnTo>
                  <a:lnTo>
                    <a:pt x="30" y="72"/>
                  </a:lnTo>
                  <a:lnTo>
                    <a:pt x="18" y="54"/>
                  </a:lnTo>
                  <a:lnTo>
                    <a:pt x="18" y="30"/>
                  </a:lnTo>
                  <a:lnTo>
                    <a:pt x="30" y="18"/>
                  </a:lnTo>
                  <a:lnTo>
                    <a:pt x="48" y="12"/>
                  </a:lnTo>
                  <a:lnTo>
                    <a:pt x="48" y="12"/>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eaLnBrk="0" hangingPunct="0">
                <a:defRPr/>
              </a:pPr>
              <a:endParaRPr lang="en-US"/>
            </a:p>
          </p:txBody>
        </p:sp>
        <p:sp>
          <p:nvSpPr>
            <p:cNvPr id="108565" name="Freeform 21"/>
            <p:cNvSpPr>
              <a:spLocks noEditPoints="1"/>
            </p:cNvSpPr>
            <p:nvPr userDrawn="1"/>
          </p:nvSpPr>
          <p:spPr bwMode="ltGray">
            <a:xfrm>
              <a:off x="5470" y="1433"/>
              <a:ext cx="90" cy="108"/>
            </a:xfrm>
            <a:custGeom>
              <a:avLst/>
              <a:gdLst/>
              <a:ahLst/>
              <a:cxnLst>
                <a:cxn ang="0">
                  <a:pos x="6" y="90"/>
                </a:cxn>
                <a:cxn ang="0">
                  <a:pos x="18" y="102"/>
                </a:cxn>
                <a:cxn ang="0">
                  <a:pos x="30" y="108"/>
                </a:cxn>
                <a:cxn ang="0">
                  <a:pos x="60" y="108"/>
                </a:cxn>
                <a:cxn ang="0">
                  <a:pos x="84" y="96"/>
                </a:cxn>
                <a:cxn ang="0">
                  <a:pos x="90" y="84"/>
                </a:cxn>
                <a:cxn ang="0">
                  <a:pos x="90" y="66"/>
                </a:cxn>
                <a:cxn ang="0">
                  <a:pos x="84" y="36"/>
                </a:cxn>
                <a:cxn ang="0">
                  <a:pos x="72" y="18"/>
                </a:cxn>
                <a:cxn ang="0">
                  <a:pos x="60" y="6"/>
                </a:cxn>
                <a:cxn ang="0">
                  <a:pos x="54" y="0"/>
                </a:cxn>
                <a:cxn ang="0">
                  <a:pos x="54" y="0"/>
                </a:cxn>
                <a:cxn ang="0">
                  <a:pos x="48" y="0"/>
                </a:cxn>
                <a:cxn ang="0">
                  <a:pos x="24" y="24"/>
                </a:cxn>
                <a:cxn ang="0">
                  <a:pos x="12" y="48"/>
                </a:cxn>
                <a:cxn ang="0">
                  <a:pos x="0" y="66"/>
                </a:cxn>
                <a:cxn ang="0">
                  <a:pos x="6" y="90"/>
                </a:cxn>
                <a:cxn ang="0">
                  <a:pos x="6" y="90"/>
                </a:cxn>
                <a:cxn ang="0">
                  <a:pos x="18" y="66"/>
                </a:cxn>
                <a:cxn ang="0">
                  <a:pos x="24" y="48"/>
                </a:cxn>
                <a:cxn ang="0">
                  <a:pos x="36" y="30"/>
                </a:cxn>
                <a:cxn ang="0">
                  <a:pos x="42" y="18"/>
                </a:cxn>
                <a:cxn ang="0">
                  <a:pos x="48" y="12"/>
                </a:cxn>
                <a:cxn ang="0">
                  <a:pos x="78" y="42"/>
                </a:cxn>
                <a:cxn ang="0">
                  <a:pos x="84" y="66"/>
                </a:cxn>
                <a:cxn ang="0">
                  <a:pos x="66" y="90"/>
                </a:cxn>
                <a:cxn ang="0">
                  <a:pos x="54" y="96"/>
                </a:cxn>
                <a:cxn ang="0">
                  <a:pos x="42" y="96"/>
                </a:cxn>
                <a:cxn ang="0">
                  <a:pos x="30" y="96"/>
                </a:cxn>
                <a:cxn ang="0">
                  <a:pos x="24" y="84"/>
                </a:cxn>
                <a:cxn ang="0">
                  <a:pos x="18" y="78"/>
                </a:cxn>
                <a:cxn ang="0">
                  <a:pos x="18" y="66"/>
                </a:cxn>
                <a:cxn ang="0">
                  <a:pos x="18" y="66"/>
                </a:cxn>
              </a:cxnLst>
              <a:rect l="0" t="0" r="r" b="b"/>
              <a:pathLst>
                <a:path w="90" h="108">
                  <a:moveTo>
                    <a:pt x="6" y="90"/>
                  </a:moveTo>
                  <a:lnTo>
                    <a:pt x="18" y="102"/>
                  </a:lnTo>
                  <a:lnTo>
                    <a:pt x="30" y="108"/>
                  </a:lnTo>
                  <a:lnTo>
                    <a:pt x="60" y="108"/>
                  </a:lnTo>
                  <a:lnTo>
                    <a:pt x="84" y="96"/>
                  </a:lnTo>
                  <a:lnTo>
                    <a:pt x="90" y="84"/>
                  </a:lnTo>
                  <a:lnTo>
                    <a:pt x="90" y="66"/>
                  </a:lnTo>
                  <a:lnTo>
                    <a:pt x="84" y="36"/>
                  </a:lnTo>
                  <a:lnTo>
                    <a:pt x="72" y="18"/>
                  </a:lnTo>
                  <a:lnTo>
                    <a:pt x="60" y="6"/>
                  </a:lnTo>
                  <a:lnTo>
                    <a:pt x="54" y="0"/>
                  </a:lnTo>
                  <a:lnTo>
                    <a:pt x="54" y="0"/>
                  </a:lnTo>
                  <a:lnTo>
                    <a:pt x="48" y="0"/>
                  </a:lnTo>
                  <a:lnTo>
                    <a:pt x="24" y="24"/>
                  </a:lnTo>
                  <a:lnTo>
                    <a:pt x="12" y="48"/>
                  </a:lnTo>
                  <a:lnTo>
                    <a:pt x="0" y="66"/>
                  </a:lnTo>
                  <a:lnTo>
                    <a:pt x="6" y="90"/>
                  </a:lnTo>
                  <a:lnTo>
                    <a:pt x="6" y="90"/>
                  </a:lnTo>
                  <a:close/>
                  <a:moveTo>
                    <a:pt x="18" y="66"/>
                  </a:moveTo>
                  <a:lnTo>
                    <a:pt x="24" y="48"/>
                  </a:lnTo>
                  <a:lnTo>
                    <a:pt x="36" y="30"/>
                  </a:lnTo>
                  <a:lnTo>
                    <a:pt x="42" y="18"/>
                  </a:lnTo>
                  <a:lnTo>
                    <a:pt x="48" y="12"/>
                  </a:lnTo>
                  <a:lnTo>
                    <a:pt x="78" y="42"/>
                  </a:lnTo>
                  <a:lnTo>
                    <a:pt x="84" y="66"/>
                  </a:lnTo>
                  <a:lnTo>
                    <a:pt x="66" y="90"/>
                  </a:lnTo>
                  <a:lnTo>
                    <a:pt x="54" y="96"/>
                  </a:lnTo>
                  <a:lnTo>
                    <a:pt x="42" y="96"/>
                  </a:lnTo>
                  <a:lnTo>
                    <a:pt x="30" y="96"/>
                  </a:lnTo>
                  <a:lnTo>
                    <a:pt x="24" y="84"/>
                  </a:lnTo>
                  <a:lnTo>
                    <a:pt x="18" y="78"/>
                  </a:lnTo>
                  <a:lnTo>
                    <a:pt x="18" y="66"/>
                  </a:lnTo>
                  <a:lnTo>
                    <a:pt x="18" y="66"/>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eaLnBrk="0" hangingPunct="0">
                <a:defRPr/>
              </a:pPr>
              <a:endParaRPr lang="en-US"/>
            </a:p>
          </p:txBody>
        </p:sp>
        <p:sp>
          <p:nvSpPr>
            <p:cNvPr id="108566" name="Freeform 22"/>
            <p:cNvSpPr>
              <a:spLocks noEditPoints="1"/>
            </p:cNvSpPr>
            <p:nvPr userDrawn="1"/>
          </p:nvSpPr>
          <p:spPr bwMode="ltGray">
            <a:xfrm>
              <a:off x="5428" y="3525"/>
              <a:ext cx="66" cy="96"/>
            </a:xfrm>
            <a:custGeom>
              <a:avLst/>
              <a:gdLst/>
              <a:ahLst/>
              <a:cxnLst>
                <a:cxn ang="0">
                  <a:pos x="30" y="96"/>
                </a:cxn>
                <a:cxn ang="0">
                  <a:pos x="54" y="72"/>
                </a:cxn>
                <a:cxn ang="0">
                  <a:pos x="66" y="48"/>
                </a:cxn>
                <a:cxn ang="0">
                  <a:pos x="66" y="24"/>
                </a:cxn>
                <a:cxn ang="0">
                  <a:pos x="54" y="6"/>
                </a:cxn>
                <a:cxn ang="0">
                  <a:pos x="30" y="0"/>
                </a:cxn>
                <a:cxn ang="0">
                  <a:pos x="18" y="0"/>
                </a:cxn>
                <a:cxn ang="0">
                  <a:pos x="6" y="12"/>
                </a:cxn>
                <a:cxn ang="0">
                  <a:pos x="0" y="36"/>
                </a:cxn>
                <a:cxn ang="0">
                  <a:pos x="6" y="60"/>
                </a:cxn>
                <a:cxn ang="0">
                  <a:pos x="18" y="84"/>
                </a:cxn>
                <a:cxn ang="0">
                  <a:pos x="30" y="96"/>
                </a:cxn>
                <a:cxn ang="0">
                  <a:pos x="30" y="96"/>
                </a:cxn>
                <a:cxn ang="0">
                  <a:pos x="30" y="12"/>
                </a:cxn>
                <a:cxn ang="0">
                  <a:pos x="48" y="18"/>
                </a:cxn>
                <a:cxn ang="0">
                  <a:pos x="54" y="24"/>
                </a:cxn>
                <a:cxn ang="0">
                  <a:pos x="54" y="36"/>
                </a:cxn>
                <a:cxn ang="0">
                  <a:pos x="48" y="48"/>
                </a:cxn>
                <a:cxn ang="0">
                  <a:pos x="36" y="66"/>
                </a:cxn>
                <a:cxn ang="0">
                  <a:pos x="30" y="78"/>
                </a:cxn>
                <a:cxn ang="0">
                  <a:pos x="18" y="66"/>
                </a:cxn>
                <a:cxn ang="0">
                  <a:pos x="12" y="48"/>
                </a:cxn>
                <a:cxn ang="0">
                  <a:pos x="6" y="30"/>
                </a:cxn>
                <a:cxn ang="0">
                  <a:pos x="18" y="12"/>
                </a:cxn>
                <a:cxn ang="0">
                  <a:pos x="30" y="12"/>
                </a:cxn>
                <a:cxn ang="0">
                  <a:pos x="30" y="12"/>
                </a:cxn>
              </a:cxnLst>
              <a:rect l="0" t="0" r="r" b="b"/>
              <a:pathLst>
                <a:path w="66" h="96">
                  <a:moveTo>
                    <a:pt x="30" y="96"/>
                  </a:moveTo>
                  <a:lnTo>
                    <a:pt x="54" y="72"/>
                  </a:lnTo>
                  <a:lnTo>
                    <a:pt x="66" y="48"/>
                  </a:lnTo>
                  <a:lnTo>
                    <a:pt x="66" y="24"/>
                  </a:lnTo>
                  <a:lnTo>
                    <a:pt x="54" y="6"/>
                  </a:lnTo>
                  <a:lnTo>
                    <a:pt x="30" y="0"/>
                  </a:lnTo>
                  <a:lnTo>
                    <a:pt x="18" y="0"/>
                  </a:lnTo>
                  <a:lnTo>
                    <a:pt x="6" y="12"/>
                  </a:lnTo>
                  <a:lnTo>
                    <a:pt x="0" y="36"/>
                  </a:lnTo>
                  <a:lnTo>
                    <a:pt x="6" y="60"/>
                  </a:lnTo>
                  <a:lnTo>
                    <a:pt x="18" y="84"/>
                  </a:lnTo>
                  <a:lnTo>
                    <a:pt x="30" y="96"/>
                  </a:lnTo>
                  <a:lnTo>
                    <a:pt x="30" y="96"/>
                  </a:lnTo>
                  <a:close/>
                  <a:moveTo>
                    <a:pt x="30" y="12"/>
                  </a:moveTo>
                  <a:lnTo>
                    <a:pt x="48" y="18"/>
                  </a:lnTo>
                  <a:lnTo>
                    <a:pt x="54" y="24"/>
                  </a:lnTo>
                  <a:lnTo>
                    <a:pt x="54" y="36"/>
                  </a:lnTo>
                  <a:lnTo>
                    <a:pt x="48" y="48"/>
                  </a:lnTo>
                  <a:lnTo>
                    <a:pt x="36" y="66"/>
                  </a:lnTo>
                  <a:lnTo>
                    <a:pt x="30" y="78"/>
                  </a:lnTo>
                  <a:lnTo>
                    <a:pt x="18" y="66"/>
                  </a:lnTo>
                  <a:lnTo>
                    <a:pt x="12" y="48"/>
                  </a:lnTo>
                  <a:lnTo>
                    <a:pt x="6" y="30"/>
                  </a:lnTo>
                  <a:lnTo>
                    <a:pt x="18" y="12"/>
                  </a:lnTo>
                  <a:lnTo>
                    <a:pt x="30" y="12"/>
                  </a:lnTo>
                  <a:lnTo>
                    <a:pt x="30" y="12"/>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eaLnBrk="0" hangingPunct="0">
                <a:defRPr/>
              </a:pPr>
              <a:endParaRPr lang="en-US"/>
            </a:p>
          </p:txBody>
        </p:sp>
        <p:sp>
          <p:nvSpPr>
            <p:cNvPr id="108567" name="Freeform 23"/>
            <p:cNvSpPr>
              <a:spLocks/>
            </p:cNvSpPr>
            <p:nvPr userDrawn="1"/>
          </p:nvSpPr>
          <p:spPr bwMode="ltGray">
            <a:xfrm>
              <a:off x="3017" y="1127"/>
              <a:ext cx="2603" cy="444"/>
            </a:xfrm>
            <a:custGeom>
              <a:avLst/>
              <a:gdLst/>
              <a:ahLst/>
              <a:cxnLst>
                <a:cxn ang="0">
                  <a:pos x="2577" y="0"/>
                </a:cxn>
                <a:cxn ang="0">
                  <a:pos x="2594" y="72"/>
                </a:cxn>
                <a:cxn ang="0">
                  <a:pos x="6" y="444"/>
                </a:cxn>
                <a:cxn ang="0">
                  <a:pos x="0" y="396"/>
                </a:cxn>
                <a:cxn ang="0">
                  <a:pos x="1225" y="96"/>
                </a:cxn>
                <a:cxn ang="0">
                  <a:pos x="1351" y="78"/>
                </a:cxn>
                <a:cxn ang="0">
                  <a:pos x="2577" y="0"/>
                </a:cxn>
                <a:cxn ang="0">
                  <a:pos x="2577" y="0"/>
                </a:cxn>
              </a:cxnLst>
              <a:rect l="0" t="0" r="r" b="b"/>
              <a:pathLst>
                <a:path w="2594" h="444">
                  <a:moveTo>
                    <a:pt x="2577" y="0"/>
                  </a:moveTo>
                  <a:lnTo>
                    <a:pt x="2594" y="72"/>
                  </a:lnTo>
                  <a:lnTo>
                    <a:pt x="6" y="444"/>
                  </a:lnTo>
                  <a:lnTo>
                    <a:pt x="0" y="396"/>
                  </a:lnTo>
                  <a:lnTo>
                    <a:pt x="1225" y="96"/>
                  </a:lnTo>
                  <a:lnTo>
                    <a:pt x="1351" y="78"/>
                  </a:lnTo>
                  <a:lnTo>
                    <a:pt x="2577" y="0"/>
                  </a:lnTo>
                  <a:lnTo>
                    <a:pt x="2577" y="0"/>
                  </a:lnTo>
                  <a:close/>
                </a:path>
              </a:pathLst>
            </a:custGeom>
            <a:gradFill rotWithShape="0">
              <a:gsLst>
                <a:gs pos="0">
                  <a:schemeClr val="bg2">
                    <a:gamma/>
                    <a:tint val="81961"/>
                    <a:invGamma/>
                  </a:schemeClr>
                </a:gs>
                <a:gs pos="100000">
                  <a:schemeClr val="bg2"/>
                </a:gs>
              </a:gsLst>
              <a:lin ang="0" scaled="1"/>
            </a:gradFill>
            <a:ln w="9525">
              <a:noFill/>
              <a:round/>
              <a:headEnd/>
              <a:tailEnd/>
            </a:ln>
          </p:spPr>
          <p:txBody>
            <a:bodyPr/>
            <a:lstStyle/>
            <a:p>
              <a:pPr eaLnBrk="0" hangingPunct="0">
                <a:defRPr/>
              </a:pPr>
              <a:endParaRPr lang="en-US"/>
            </a:p>
          </p:txBody>
        </p:sp>
        <p:sp>
          <p:nvSpPr>
            <p:cNvPr id="108568" name="Freeform 24"/>
            <p:cNvSpPr>
              <a:spLocks noEditPoints="1"/>
            </p:cNvSpPr>
            <p:nvPr userDrawn="1"/>
          </p:nvSpPr>
          <p:spPr bwMode="ltGray">
            <a:xfrm>
              <a:off x="2934" y="3773"/>
              <a:ext cx="84" cy="95"/>
            </a:xfrm>
            <a:custGeom>
              <a:avLst/>
              <a:gdLst/>
              <a:ahLst/>
              <a:cxnLst>
                <a:cxn ang="0">
                  <a:pos x="36" y="95"/>
                </a:cxn>
                <a:cxn ang="0">
                  <a:pos x="60" y="77"/>
                </a:cxn>
                <a:cxn ang="0">
                  <a:pos x="78" y="53"/>
                </a:cxn>
                <a:cxn ang="0">
                  <a:pos x="84" y="42"/>
                </a:cxn>
                <a:cxn ang="0">
                  <a:pos x="84" y="30"/>
                </a:cxn>
                <a:cxn ang="0">
                  <a:pos x="72" y="6"/>
                </a:cxn>
                <a:cxn ang="0">
                  <a:pos x="42" y="0"/>
                </a:cxn>
                <a:cxn ang="0">
                  <a:pos x="30" y="0"/>
                </a:cxn>
                <a:cxn ang="0">
                  <a:pos x="12" y="12"/>
                </a:cxn>
                <a:cxn ang="0">
                  <a:pos x="0" y="24"/>
                </a:cxn>
                <a:cxn ang="0">
                  <a:pos x="0" y="36"/>
                </a:cxn>
                <a:cxn ang="0">
                  <a:pos x="6" y="59"/>
                </a:cxn>
                <a:cxn ang="0">
                  <a:pos x="24" y="83"/>
                </a:cxn>
                <a:cxn ang="0">
                  <a:pos x="36" y="95"/>
                </a:cxn>
                <a:cxn ang="0">
                  <a:pos x="36" y="95"/>
                </a:cxn>
                <a:cxn ang="0">
                  <a:pos x="48" y="12"/>
                </a:cxn>
                <a:cxn ang="0">
                  <a:pos x="66" y="18"/>
                </a:cxn>
                <a:cxn ang="0">
                  <a:pos x="72" y="30"/>
                </a:cxn>
                <a:cxn ang="0">
                  <a:pos x="72" y="42"/>
                </a:cxn>
                <a:cxn ang="0">
                  <a:pos x="66" y="53"/>
                </a:cxn>
                <a:cxn ang="0">
                  <a:pos x="48" y="71"/>
                </a:cxn>
                <a:cxn ang="0">
                  <a:pos x="42" y="77"/>
                </a:cxn>
                <a:cxn ang="0">
                  <a:pos x="36" y="77"/>
                </a:cxn>
                <a:cxn ang="0">
                  <a:pos x="24" y="65"/>
                </a:cxn>
                <a:cxn ang="0">
                  <a:pos x="18" y="48"/>
                </a:cxn>
                <a:cxn ang="0">
                  <a:pos x="18" y="30"/>
                </a:cxn>
                <a:cxn ang="0">
                  <a:pos x="30" y="12"/>
                </a:cxn>
                <a:cxn ang="0">
                  <a:pos x="48" y="12"/>
                </a:cxn>
                <a:cxn ang="0">
                  <a:pos x="48" y="12"/>
                </a:cxn>
              </a:cxnLst>
              <a:rect l="0" t="0" r="r" b="b"/>
              <a:pathLst>
                <a:path w="84" h="95">
                  <a:moveTo>
                    <a:pt x="36" y="95"/>
                  </a:moveTo>
                  <a:lnTo>
                    <a:pt x="60" y="77"/>
                  </a:lnTo>
                  <a:lnTo>
                    <a:pt x="78" y="53"/>
                  </a:lnTo>
                  <a:lnTo>
                    <a:pt x="84" y="42"/>
                  </a:lnTo>
                  <a:lnTo>
                    <a:pt x="84" y="30"/>
                  </a:lnTo>
                  <a:lnTo>
                    <a:pt x="72" y="6"/>
                  </a:lnTo>
                  <a:lnTo>
                    <a:pt x="42" y="0"/>
                  </a:lnTo>
                  <a:lnTo>
                    <a:pt x="30" y="0"/>
                  </a:lnTo>
                  <a:lnTo>
                    <a:pt x="12" y="12"/>
                  </a:lnTo>
                  <a:lnTo>
                    <a:pt x="0" y="24"/>
                  </a:lnTo>
                  <a:lnTo>
                    <a:pt x="0" y="36"/>
                  </a:lnTo>
                  <a:lnTo>
                    <a:pt x="6" y="59"/>
                  </a:lnTo>
                  <a:lnTo>
                    <a:pt x="24" y="83"/>
                  </a:lnTo>
                  <a:lnTo>
                    <a:pt x="36" y="95"/>
                  </a:lnTo>
                  <a:lnTo>
                    <a:pt x="36" y="95"/>
                  </a:lnTo>
                  <a:close/>
                  <a:moveTo>
                    <a:pt x="48" y="12"/>
                  </a:moveTo>
                  <a:lnTo>
                    <a:pt x="66" y="18"/>
                  </a:lnTo>
                  <a:lnTo>
                    <a:pt x="72" y="30"/>
                  </a:lnTo>
                  <a:lnTo>
                    <a:pt x="72" y="42"/>
                  </a:lnTo>
                  <a:lnTo>
                    <a:pt x="66" y="53"/>
                  </a:lnTo>
                  <a:lnTo>
                    <a:pt x="48" y="71"/>
                  </a:lnTo>
                  <a:lnTo>
                    <a:pt x="42" y="77"/>
                  </a:lnTo>
                  <a:lnTo>
                    <a:pt x="36" y="77"/>
                  </a:lnTo>
                  <a:lnTo>
                    <a:pt x="24" y="65"/>
                  </a:lnTo>
                  <a:lnTo>
                    <a:pt x="18" y="48"/>
                  </a:lnTo>
                  <a:lnTo>
                    <a:pt x="18" y="30"/>
                  </a:lnTo>
                  <a:lnTo>
                    <a:pt x="30" y="12"/>
                  </a:lnTo>
                  <a:lnTo>
                    <a:pt x="48" y="12"/>
                  </a:lnTo>
                  <a:lnTo>
                    <a:pt x="48" y="12"/>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eaLnBrk="0" hangingPunct="0">
                <a:defRPr/>
              </a:pPr>
              <a:endParaRPr lang="en-US"/>
            </a:p>
          </p:txBody>
        </p:sp>
        <p:sp>
          <p:nvSpPr>
            <p:cNvPr id="108569" name="Freeform 25"/>
            <p:cNvSpPr>
              <a:spLocks noEditPoints="1"/>
            </p:cNvSpPr>
            <p:nvPr userDrawn="1"/>
          </p:nvSpPr>
          <p:spPr bwMode="ltGray">
            <a:xfrm>
              <a:off x="3779" y="3872"/>
              <a:ext cx="90" cy="108"/>
            </a:xfrm>
            <a:custGeom>
              <a:avLst/>
              <a:gdLst/>
              <a:ahLst/>
              <a:cxnLst>
                <a:cxn ang="0">
                  <a:pos x="12" y="96"/>
                </a:cxn>
                <a:cxn ang="0">
                  <a:pos x="24" y="108"/>
                </a:cxn>
                <a:cxn ang="0">
                  <a:pos x="42" y="108"/>
                </a:cxn>
                <a:cxn ang="0">
                  <a:pos x="66" y="102"/>
                </a:cxn>
                <a:cxn ang="0">
                  <a:pos x="84" y="78"/>
                </a:cxn>
                <a:cxn ang="0">
                  <a:pos x="90" y="66"/>
                </a:cxn>
                <a:cxn ang="0">
                  <a:pos x="84" y="48"/>
                </a:cxn>
                <a:cxn ang="0">
                  <a:pos x="66" y="24"/>
                </a:cxn>
                <a:cxn ang="0">
                  <a:pos x="48" y="12"/>
                </a:cxn>
                <a:cxn ang="0">
                  <a:pos x="36" y="0"/>
                </a:cxn>
                <a:cxn ang="0">
                  <a:pos x="30" y="0"/>
                </a:cxn>
                <a:cxn ang="0">
                  <a:pos x="30" y="0"/>
                </a:cxn>
                <a:cxn ang="0">
                  <a:pos x="24" y="0"/>
                </a:cxn>
                <a:cxn ang="0">
                  <a:pos x="12" y="30"/>
                </a:cxn>
                <a:cxn ang="0">
                  <a:pos x="0" y="54"/>
                </a:cxn>
                <a:cxn ang="0">
                  <a:pos x="0" y="78"/>
                </a:cxn>
                <a:cxn ang="0">
                  <a:pos x="12" y="96"/>
                </a:cxn>
                <a:cxn ang="0">
                  <a:pos x="12" y="96"/>
                </a:cxn>
                <a:cxn ang="0">
                  <a:pos x="12" y="72"/>
                </a:cxn>
                <a:cxn ang="0">
                  <a:pos x="18" y="54"/>
                </a:cxn>
                <a:cxn ang="0">
                  <a:pos x="24" y="36"/>
                </a:cxn>
                <a:cxn ang="0">
                  <a:pos x="30" y="18"/>
                </a:cxn>
                <a:cxn ang="0">
                  <a:pos x="30" y="12"/>
                </a:cxn>
                <a:cxn ang="0">
                  <a:pos x="48" y="24"/>
                </a:cxn>
                <a:cxn ang="0">
                  <a:pos x="66" y="36"/>
                </a:cxn>
                <a:cxn ang="0">
                  <a:pos x="78" y="54"/>
                </a:cxn>
                <a:cxn ang="0">
                  <a:pos x="78" y="72"/>
                </a:cxn>
                <a:cxn ang="0">
                  <a:pos x="72" y="84"/>
                </a:cxn>
                <a:cxn ang="0">
                  <a:pos x="48" y="96"/>
                </a:cxn>
                <a:cxn ang="0">
                  <a:pos x="36" y="96"/>
                </a:cxn>
                <a:cxn ang="0">
                  <a:pos x="24" y="90"/>
                </a:cxn>
                <a:cxn ang="0">
                  <a:pos x="18" y="84"/>
                </a:cxn>
                <a:cxn ang="0">
                  <a:pos x="12" y="72"/>
                </a:cxn>
                <a:cxn ang="0">
                  <a:pos x="12" y="72"/>
                </a:cxn>
              </a:cxnLst>
              <a:rect l="0" t="0" r="r" b="b"/>
              <a:pathLst>
                <a:path w="90" h="108">
                  <a:moveTo>
                    <a:pt x="12" y="96"/>
                  </a:moveTo>
                  <a:lnTo>
                    <a:pt x="24" y="108"/>
                  </a:lnTo>
                  <a:lnTo>
                    <a:pt x="42" y="108"/>
                  </a:lnTo>
                  <a:lnTo>
                    <a:pt x="66" y="102"/>
                  </a:lnTo>
                  <a:lnTo>
                    <a:pt x="84" y="78"/>
                  </a:lnTo>
                  <a:lnTo>
                    <a:pt x="90" y="66"/>
                  </a:lnTo>
                  <a:lnTo>
                    <a:pt x="84" y="48"/>
                  </a:lnTo>
                  <a:lnTo>
                    <a:pt x="66" y="24"/>
                  </a:lnTo>
                  <a:lnTo>
                    <a:pt x="48" y="12"/>
                  </a:lnTo>
                  <a:lnTo>
                    <a:pt x="36" y="0"/>
                  </a:lnTo>
                  <a:lnTo>
                    <a:pt x="30" y="0"/>
                  </a:lnTo>
                  <a:lnTo>
                    <a:pt x="30" y="0"/>
                  </a:lnTo>
                  <a:lnTo>
                    <a:pt x="24" y="0"/>
                  </a:lnTo>
                  <a:lnTo>
                    <a:pt x="12" y="30"/>
                  </a:lnTo>
                  <a:lnTo>
                    <a:pt x="0" y="54"/>
                  </a:lnTo>
                  <a:lnTo>
                    <a:pt x="0" y="78"/>
                  </a:lnTo>
                  <a:lnTo>
                    <a:pt x="12" y="96"/>
                  </a:lnTo>
                  <a:lnTo>
                    <a:pt x="12" y="96"/>
                  </a:lnTo>
                  <a:close/>
                  <a:moveTo>
                    <a:pt x="12" y="72"/>
                  </a:moveTo>
                  <a:lnTo>
                    <a:pt x="18" y="54"/>
                  </a:lnTo>
                  <a:lnTo>
                    <a:pt x="24" y="36"/>
                  </a:lnTo>
                  <a:lnTo>
                    <a:pt x="30" y="18"/>
                  </a:lnTo>
                  <a:lnTo>
                    <a:pt x="30" y="12"/>
                  </a:lnTo>
                  <a:lnTo>
                    <a:pt x="48" y="24"/>
                  </a:lnTo>
                  <a:lnTo>
                    <a:pt x="66" y="36"/>
                  </a:lnTo>
                  <a:lnTo>
                    <a:pt x="78" y="54"/>
                  </a:lnTo>
                  <a:lnTo>
                    <a:pt x="78" y="72"/>
                  </a:lnTo>
                  <a:lnTo>
                    <a:pt x="72" y="84"/>
                  </a:lnTo>
                  <a:lnTo>
                    <a:pt x="48" y="96"/>
                  </a:lnTo>
                  <a:lnTo>
                    <a:pt x="36" y="96"/>
                  </a:lnTo>
                  <a:lnTo>
                    <a:pt x="24" y="90"/>
                  </a:lnTo>
                  <a:lnTo>
                    <a:pt x="18" y="84"/>
                  </a:lnTo>
                  <a:lnTo>
                    <a:pt x="12" y="72"/>
                  </a:lnTo>
                  <a:lnTo>
                    <a:pt x="12" y="72"/>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eaLnBrk="0" hangingPunct="0">
                <a:defRPr/>
              </a:pPr>
              <a:endParaRPr lang="en-US"/>
            </a:p>
          </p:txBody>
        </p:sp>
        <p:sp>
          <p:nvSpPr>
            <p:cNvPr id="108570" name="Freeform 26"/>
            <p:cNvSpPr>
              <a:spLocks noEditPoints="1"/>
            </p:cNvSpPr>
            <p:nvPr userDrawn="1"/>
          </p:nvSpPr>
          <p:spPr bwMode="ltGray">
            <a:xfrm>
              <a:off x="2400" y="3872"/>
              <a:ext cx="72" cy="90"/>
            </a:xfrm>
            <a:custGeom>
              <a:avLst/>
              <a:gdLst/>
              <a:ahLst/>
              <a:cxnLst>
                <a:cxn ang="0">
                  <a:pos x="71" y="90"/>
                </a:cxn>
                <a:cxn ang="0">
                  <a:pos x="71" y="60"/>
                </a:cxn>
                <a:cxn ang="0">
                  <a:pos x="71" y="36"/>
                </a:cxn>
                <a:cxn ang="0">
                  <a:pos x="60" y="12"/>
                </a:cxn>
                <a:cxn ang="0">
                  <a:pos x="36" y="0"/>
                </a:cxn>
                <a:cxn ang="0">
                  <a:pos x="12" y="12"/>
                </a:cxn>
                <a:cxn ang="0">
                  <a:pos x="0" y="36"/>
                </a:cxn>
                <a:cxn ang="0">
                  <a:pos x="6" y="60"/>
                </a:cxn>
                <a:cxn ang="0">
                  <a:pos x="30" y="78"/>
                </a:cxn>
                <a:cxn ang="0">
                  <a:pos x="54" y="90"/>
                </a:cxn>
                <a:cxn ang="0">
                  <a:pos x="71" y="90"/>
                </a:cxn>
                <a:cxn ang="0">
                  <a:pos x="71" y="90"/>
                </a:cxn>
                <a:cxn ang="0">
                  <a:pos x="24" y="18"/>
                </a:cxn>
                <a:cxn ang="0">
                  <a:pos x="42" y="18"/>
                </a:cxn>
                <a:cxn ang="0">
                  <a:pos x="54" y="18"/>
                </a:cxn>
                <a:cxn ang="0">
                  <a:pos x="60" y="42"/>
                </a:cxn>
                <a:cxn ang="0">
                  <a:pos x="60" y="66"/>
                </a:cxn>
                <a:cxn ang="0">
                  <a:pos x="60" y="72"/>
                </a:cxn>
                <a:cxn ang="0">
                  <a:pos x="60" y="78"/>
                </a:cxn>
                <a:cxn ang="0">
                  <a:pos x="42" y="72"/>
                </a:cxn>
                <a:cxn ang="0">
                  <a:pos x="24" y="66"/>
                </a:cxn>
                <a:cxn ang="0">
                  <a:pos x="12" y="48"/>
                </a:cxn>
                <a:cxn ang="0">
                  <a:pos x="12" y="30"/>
                </a:cxn>
                <a:cxn ang="0">
                  <a:pos x="24" y="18"/>
                </a:cxn>
                <a:cxn ang="0">
                  <a:pos x="24" y="18"/>
                </a:cxn>
              </a:cxnLst>
              <a:rect l="0" t="0" r="r" b="b"/>
              <a:pathLst>
                <a:path w="71" h="90">
                  <a:moveTo>
                    <a:pt x="71" y="90"/>
                  </a:moveTo>
                  <a:lnTo>
                    <a:pt x="71" y="60"/>
                  </a:lnTo>
                  <a:lnTo>
                    <a:pt x="71" y="36"/>
                  </a:lnTo>
                  <a:lnTo>
                    <a:pt x="60" y="12"/>
                  </a:lnTo>
                  <a:lnTo>
                    <a:pt x="36" y="0"/>
                  </a:lnTo>
                  <a:lnTo>
                    <a:pt x="12" y="12"/>
                  </a:lnTo>
                  <a:lnTo>
                    <a:pt x="0" y="36"/>
                  </a:lnTo>
                  <a:lnTo>
                    <a:pt x="6" y="60"/>
                  </a:lnTo>
                  <a:lnTo>
                    <a:pt x="30" y="78"/>
                  </a:lnTo>
                  <a:lnTo>
                    <a:pt x="54" y="90"/>
                  </a:lnTo>
                  <a:lnTo>
                    <a:pt x="71" y="90"/>
                  </a:lnTo>
                  <a:lnTo>
                    <a:pt x="71" y="90"/>
                  </a:lnTo>
                  <a:close/>
                  <a:moveTo>
                    <a:pt x="24" y="18"/>
                  </a:moveTo>
                  <a:lnTo>
                    <a:pt x="42" y="18"/>
                  </a:lnTo>
                  <a:lnTo>
                    <a:pt x="54" y="18"/>
                  </a:lnTo>
                  <a:lnTo>
                    <a:pt x="60" y="42"/>
                  </a:lnTo>
                  <a:lnTo>
                    <a:pt x="60" y="66"/>
                  </a:lnTo>
                  <a:lnTo>
                    <a:pt x="60" y="72"/>
                  </a:lnTo>
                  <a:lnTo>
                    <a:pt x="60" y="78"/>
                  </a:lnTo>
                  <a:lnTo>
                    <a:pt x="42" y="72"/>
                  </a:lnTo>
                  <a:lnTo>
                    <a:pt x="24" y="66"/>
                  </a:lnTo>
                  <a:lnTo>
                    <a:pt x="12" y="48"/>
                  </a:lnTo>
                  <a:lnTo>
                    <a:pt x="12" y="30"/>
                  </a:lnTo>
                  <a:lnTo>
                    <a:pt x="24" y="18"/>
                  </a:lnTo>
                  <a:lnTo>
                    <a:pt x="24" y="18"/>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eaLnBrk="0" hangingPunct="0">
                <a:defRPr/>
              </a:pPr>
              <a:endParaRPr lang="en-US"/>
            </a:p>
          </p:txBody>
        </p:sp>
        <p:sp>
          <p:nvSpPr>
            <p:cNvPr id="108571" name="Oval 27"/>
            <p:cNvSpPr>
              <a:spLocks noChangeArrowheads="1"/>
            </p:cNvSpPr>
            <p:nvPr userDrawn="1"/>
          </p:nvSpPr>
          <p:spPr bwMode="ltGray">
            <a:xfrm>
              <a:off x="2444" y="3838"/>
              <a:ext cx="1380" cy="389"/>
            </a:xfrm>
            <a:prstGeom prst="ellipse">
              <a:avLst/>
            </a:prstGeom>
            <a:gradFill rotWithShape="0">
              <a:gsLst>
                <a:gs pos="0">
                  <a:schemeClr val="bg2">
                    <a:gamma/>
                    <a:tint val="81961"/>
                    <a:invGamma/>
                  </a:schemeClr>
                </a:gs>
                <a:gs pos="100000">
                  <a:schemeClr val="bg2"/>
                </a:gs>
              </a:gsLst>
              <a:lin ang="2700000" scaled="1"/>
            </a:gradFill>
            <a:ln w="9525">
              <a:noFill/>
              <a:round/>
              <a:headEnd/>
              <a:tailEnd/>
            </a:ln>
            <a:effectLst/>
          </p:spPr>
          <p:txBody>
            <a:bodyPr/>
            <a:lstStyle/>
            <a:p>
              <a:pPr eaLnBrk="0" hangingPunct="0">
                <a:defRPr/>
              </a:pPr>
              <a:endParaRPr lang="en-US"/>
            </a:p>
          </p:txBody>
        </p:sp>
        <p:sp>
          <p:nvSpPr>
            <p:cNvPr id="108572" name="Oval 28"/>
            <p:cNvSpPr>
              <a:spLocks noChangeArrowheads="1"/>
            </p:cNvSpPr>
            <p:nvPr userDrawn="1"/>
          </p:nvSpPr>
          <p:spPr bwMode="ltGray">
            <a:xfrm>
              <a:off x="2394" y="3834"/>
              <a:ext cx="1502" cy="288"/>
            </a:xfrm>
            <a:prstGeom prst="ellipse">
              <a:avLst/>
            </a:prstGeom>
            <a:gradFill rotWithShape="0">
              <a:gsLst>
                <a:gs pos="0">
                  <a:schemeClr val="bg2"/>
                </a:gs>
                <a:gs pos="100000">
                  <a:schemeClr val="bg2">
                    <a:gamma/>
                    <a:tint val="81961"/>
                    <a:invGamma/>
                  </a:schemeClr>
                </a:gs>
              </a:gsLst>
              <a:lin ang="5400000" scaled="1"/>
            </a:gradFill>
            <a:ln w="9525">
              <a:noFill/>
              <a:round/>
              <a:headEnd/>
              <a:tailEnd/>
            </a:ln>
            <a:effectLst/>
          </p:spPr>
          <p:txBody>
            <a:bodyPr/>
            <a:lstStyle/>
            <a:p>
              <a:pPr eaLnBrk="0" hangingPunct="0">
                <a:defRPr/>
              </a:pPr>
              <a:endParaRPr lang="en-US"/>
            </a:p>
          </p:txBody>
        </p:sp>
        <p:sp>
          <p:nvSpPr>
            <p:cNvPr id="108573" name="Oval 29"/>
            <p:cNvSpPr>
              <a:spLocks noChangeArrowheads="1"/>
            </p:cNvSpPr>
            <p:nvPr userDrawn="1"/>
          </p:nvSpPr>
          <p:spPr bwMode="ltGray">
            <a:xfrm>
              <a:off x="2441" y="3860"/>
              <a:ext cx="1425" cy="220"/>
            </a:xfrm>
            <a:prstGeom prst="ellipse">
              <a:avLst/>
            </a:prstGeom>
            <a:gradFill rotWithShape="0">
              <a:gsLst>
                <a:gs pos="0">
                  <a:schemeClr val="bg2"/>
                </a:gs>
                <a:gs pos="100000">
                  <a:schemeClr val="bg2">
                    <a:gamma/>
                    <a:tint val="81961"/>
                    <a:invGamma/>
                  </a:schemeClr>
                </a:gs>
              </a:gsLst>
              <a:lin ang="0" scaled="1"/>
            </a:gradFill>
            <a:ln w="9525">
              <a:noFill/>
              <a:round/>
              <a:headEnd/>
              <a:tailEnd/>
            </a:ln>
            <a:effectLst/>
          </p:spPr>
          <p:txBody>
            <a:bodyPr/>
            <a:lstStyle/>
            <a:p>
              <a:pPr eaLnBrk="0" hangingPunct="0">
                <a:defRPr/>
              </a:pPr>
              <a:endParaRPr lang="en-US"/>
            </a:p>
          </p:txBody>
        </p:sp>
        <p:sp>
          <p:nvSpPr>
            <p:cNvPr id="108574" name="Freeform 30"/>
            <p:cNvSpPr>
              <a:spLocks noEditPoints="1"/>
            </p:cNvSpPr>
            <p:nvPr userDrawn="1"/>
          </p:nvSpPr>
          <p:spPr bwMode="ltGray">
            <a:xfrm>
              <a:off x="3743" y="3788"/>
              <a:ext cx="90" cy="96"/>
            </a:xfrm>
            <a:custGeom>
              <a:avLst/>
              <a:gdLst/>
              <a:ahLst/>
              <a:cxnLst>
                <a:cxn ang="0">
                  <a:pos x="66" y="96"/>
                </a:cxn>
                <a:cxn ang="0">
                  <a:pos x="78" y="66"/>
                </a:cxn>
                <a:cxn ang="0">
                  <a:pos x="90" y="42"/>
                </a:cxn>
                <a:cxn ang="0">
                  <a:pos x="78" y="18"/>
                </a:cxn>
                <a:cxn ang="0">
                  <a:pos x="60" y="0"/>
                </a:cxn>
                <a:cxn ang="0">
                  <a:pos x="30" y="6"/>
                </a:cxn>
                <a:cxn ang="0">
                  <a:pos x="18" y="18"/>
                </a:cxn>
                <a:cxn ang="0">
                  <a:pos x="6" y="30"/>
                </a:cxn>
                <a:cxn ang="0">
                  <a:pos x="0" y="42"/>
                </a:cxn>
                <a:cxn ang="0">
                  <a:pos x="6" y="60"/>
                </a:cxn>
                <a:cxn ang="0">
                  <a:pos x="24" y="78"/>
                </a:cxn>
                <a:cxn ang="0">
                  <a:pos x="48" y="90"/>
                </a:cxn>
                <a:cxn ang="0">
                  <a:pos x="66" y="96"/>
                </a:cxn>
                <a:cxn ang="0">
                  <a:pos x="66" y="96"/>
                </a:cxn>
                <a:cxn ang="0">
                  <a:pos x="42" y="18"/>
                </a:cxn>
                <a:cxn ang="0">
                  <a:pos x="60" y="18"/>
                </a:cxn>
                <a:cxn ang="0">
                  <a:pos x="72" y="24"/>
                </a:cxn>
                <a:cxn ang="0">
                  <a:pos x="72" y="36"/>
                </a:cxn>
                <a:cxn ang="0">
                  <a:pos x="72" y="48"/>
                </a:cxn>
                <a:cxn ang="0">
                  <a:pos x="66" y="72"/>
                </a:cxn>
                <a:cxn ang="0">
                  <a:pos x="60" y="78"/>
                </a:cxn>
                <a:cxn ang="0">
                  <a:pos x="60" y="84"/>
                </a:cxn>
                <a:cxn ang="0">
                  <a:pos x="42" y="72"/>
                </a:cxn>
                <a:cxn ang="0">
                  <a:pos x="30" y="66"/>
                </a:cxn>
                <a:cxn ang="0">
                  <a:pos x="18" y="42"/>
                </a:cxn>
                <a:cxn ang="0">
                  <a:pos x="24" y="30"/>
                </a:cxn>
                <a:cxn ang="0">
                  <a:pos x="42" y="18"/>
                </a:cxn>
                <a:cxn ang="0">
                  <a:pos x="42" y="18"/>
                </a:cxn>
              </a:cxnLst>
              <a:rect l="0" t="0" r="r" b="b"/>
              <a:pathLst>
                <a:path w="90" h="96">
                  <a:moveTo>
                    <a:pt x="66" y="96"/>
                  </a:moveTo>
                  <a:lnTo>
                    <a:pt x="78" y="66"/>
                  </a:lnTo>
                  <a:lnTo>
                    <a:pt x="90" y="42"/>
                  </a:lnTo>
                  <a:lnTo>
                    <a:pt x="78" y="18"/>
                  </a:lnTo>
                  <a:lnTo>
                    <a:pt x="60" y="0"/>
                  </a:lnTo>
                  <a:lnTo>
                    <a:pt x="30" y="6"/>
                  </a:lnTo>
                  <a:lnTo>
                    <a:pt x="18" y="18"/>
                  </a:lnTo>
                  <a:lnTo>
                    <a:pt x="6" y="30"/>
                  </a:lnTo>
                  <a:lnTo>
                    <a:pt x="0" y="42"/>
                  </a:lnTo>
                  <a:lnTo>
                    <a:pt x="6" y="60"/>
                  </a:lnTo>
                  <a:lnTo>
                    <a:pt x="24" y="78"/>
                  </a:lnTo>
                  <a:lnTo>
                    <a:pt x="48" y="90"/>
                  </a:lnTo>
                  <a:lnTo>
                    <a:pt x="66" y="96"/>
                  </a:lnTo>
                  <a:lnTo>
                    <a:pt x="66" y="96"/>
                  </a:lnTo>
                  <a:close/>
                  <a:moveTo>
                    <a:pt x="42" y="18"/>
                  </a:moveTo>
                  <a:lnTo>
                    <a:pt x="60" y="18"/>
                  </a:lnTo>
                  <a:lnTo>
                    <a:pt x="72" y="24"/>
                  </a:lnTo>
                  <a:lnTo>
                    <a:pt x="72" y="36"/>
                  </a:lnTo>
                  <a:lnTo>
                    <a:pt x="72" y="48"/>
                  </a:lnTo>
                  <a:lnTo>
                    <a:pt x="66" y="72"/>
                  </a:lnTo>
                  <a:lnTo>
                    <a:pt x="60" y="78"/>
                  </a:lnTo>
                  <a:lnTo>
                    <a:pt x="60" y="84"/>
                  </a:lnTo>
                  <a:lnTo>
                    <a:pt x="42" y="72"/>
                  </a:lnTo>
                  <a:lnTo>
                    <a:pt x="30" y="66"/>
                  </a:lnTo>
                  <a:lnTo>
                    <a:pt x="18" y="42"/>
                  </a:lnTo>
                  <a:lnTo>
                    <a:pt x="24" y="30"/>
                  </a:lnTo>
                  <a:lnTo>
                    <a:pt x="42" y="18"/>
                  </a:lnTo>
                  <a:lnTo>
                    <a:pt x="42" y="18"/>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eaLnBrk="0" hangingPunct="0">
                <a:defRPr/>
              </a:pPr>
              <a:endParaRPr lang="en-US"/>
            </a:p>
          </p:txBody>
        </p:sp>
        <p:sp>
          <p:nvSpPr>
            <p:cNvPr id="108575" name="Freeform 31"/>
            <p:cNvSpPr>
              <a:spLocks noEditPoints="1"/>
            </p:cNvSpPr>
            <p:nvPr userDrawn="1"/>
          </p:nvSpPr>
          <p:spPr bwMode="ltGray">
            <a:xfrm>
              <a:off x="5422" y="3603"/>
              <a:ext cx="72" cy="108"/>
            </a:xfrm>
            <a:custGeom>
              <a:avLst/>
              <a:gdLst/>
              <a:ahLst/>
              <a:cxnLst>
                <a:cxn ang="0">
                  <a:pos x="0" y="90"/>
                </a:cxn>
                <a:cxn ang="0">
                  <a:pos x="12" y="102"/>
                </a:cxn>
                <a:cxn ang="0">
                  <a:pos x="24" y="108"/>
                </a:cxn>
                <a:cxn ang="0">
                  <a:pos x="48" y="108"/>
                </a:cxn>
                <a:cxn ang="0">
                  <a:pos x="66" y="96"/>
                </a:cxn>
                <a:cxn ang="0">
                  <a:pos x="72" y="66"/>
                </a:cxn>
                <a:cxn ang="0">
                  <a:pos x="66" y="42"/>
                </a:cxn>
                <a:cxn ang="0">
                  <a:pos x="60" y="18"/>
                </a:cxn>
                <a:cxn ang="0">
                  <a:pos x="48" y="6"/>
                </a:cxn>
                <a:cxn ang="0">
                  <a:pos x="42" y="0"/>
                </a:cxn>
                <a:cxn ang="0">
                  <a:pos x="42" y="0"/>
                </a:cxn>
                <a:cxn ang="0">
                  <a:pos x="36" y="0"/>
                </a:cxn>
                <a:cxn ang="0">
                  <a:pos x="18" y="24"/>
                </a:cxn>
                <a:cxn ang="0">
                  <a:pos x="6" y="48"/>
                </a:cxn>
                <a:cxn ang="0">
                  <a:pos x="0" y="66"/>
                </a:cxn>
                <a:cxn ang="0">
                  <a:pos x="0" y="90"/>
                </a:cxn>
                <a:cxn ang="0">
                  <a:pos x="0" y="90"/>
                </a:cxn>
                <a:cxn ang="0">
                  <a:pos x="12" y="66"/>
                </a:cxn>
                <a:cxn ang="0">
                  <a:pos x="18" y="48"/>
                </a:cxn>
                <a:cxn ang="0">
                  <a:pos x="24" y="36"/>
                </a:cxn>
                <a:cxn ang="0">
                  <a:pos x="30" y="24"/>
                </a:cxn>
                <a:cxn ang="0">
                  <a:pos x="36" y="18"/>
                </a:cxn>
                <a:cxn ang="0">
                  <a:pos x="54" y="30"/>
                </a:cxn>
                <a:cxn ang="0">
                  <a:pos x="60" y="48"/>
                </a:cxn>
                <a:cxn ang="0">
                  <a:pos x="66" y="72"/>
                </a:cxn>
                <a:cxn ang="0">
                  <a:pos x="66" y="84"/>
                </a:cxn>
                <a:cxn ang="0">
                  <a:pos x="54" y="96"/>
                </a:cxn>
                <a:cxn ang="0">
                  <a:pos x="30" y="102"/>
                </a:cxn>
                <a:cxn ang="0">
                  <a:pos x="24" y="96"/>
                </a:cxn>
                <a:cxn ang="0">
                  <a:pos x="12" y="90"/>
                </a:cxn>
                <a:cxn ang="0">
                  <a:pos x="12" y="78"/>
                </a:cxn>
                <a:cxn ang="0">
                  <a:pos x="12" y="66"/>
                </a:cxn>
                <a:cxn ang="0">
                  <a:pos x="12" y="66"/>
                </a:cxn>
              </a:cxnLst>
              <a:rect l="0" t="0" r="r" b="b"/>
              <a:pathLst>
                <a:path w="72" h="108">
                  <a:moveTo>
                    <a:pt x="0" y="90"/>
                  </a:moveTo>
                  <a:lnTo>
                    <a:pt x="12" y="102"/>
                  </a:lnTo>
                  <a:lnTo>
                    <a:pt x="24" y="108"/>
                  </a:lnTo>
                  <a:lnTo>
                    <a:pt x="48" y="108"/>
                  </a:lnTo>
                  <a:lnTo>
                    <a:pt x="66" y="96"/>
                  </a:lnTo>
                  <a:lnTo>
                    <a:pt x="72" y="66"/>
                  </a:lnTo>
                  <a:lnTo>
                    <a:pt x="66" y="42"/>
                  </a:lnTo>
                  <a:lnTo>
                    <a:pt x="60" y="18"/>
                  </a:lnTo>
                  <a:lnTo>
                    <a:pt x="48" y="6"/>
                  </a:lnTo>
                  <a:lnTo>
                    <a:pt x="42" y="0"/>
                  </a:lnTo>
                  <a:lnTo>
                    <a:pt x="42" y="0"/>
                  </a:lnTo>
                  <a:lnTo>
                    <a:pt x="36" y="0"/>
                  </a:lnTo>
                  <a:lnTo>
                    <a:pt x="18" y="24"/>
                  </a:lnTo>
                  <a:lnTo>
                    <a:pt x="6" y="48"/>
                  </a:lnTo>
                  <a:lnTo>
                    <a:pt x="0" y="66"/>
                  </a:lnTo>
                  <a:lnTo>
                    <a:pt x="0" y="90"/>
                  </a:lnTo>
                  <a:lnTo>
                    <a:pt x="0" y="90"/>
                  </a:lnTo>
                  <a:close/>
                  <a:moveTo>
                    <a:pt x="12" y="66"/>
                  </a:moveTo>
                  <a:lnTo>
                    <a:pt x="18" y="48"/>
                  </a:lnTo>
                  <a:lnTo>
                    <a:pt x="24" y="36"/>
                  </a:lnTo>
                  <a:lnTo>
                    <a:pt x="30" y="24"/>
                  </a:lnTo>
                  <a:lnTo>
                    <a:pt x="36" y="18"/>
                  </a:lnTo>
                  <a:lnTo>
                    <a:pt x="54" y="30"/>
                  </a:lnTo>
                  <a:lnTo>
                    <a:pt x="60" y="48"/>
                  </a:lnTo>
                  <a:lnTo>
                    <a:pt x="66" y="72"/>
                  </a:lnTo>
                  <a:lnTo>
                    <a:pt x="66" y="84"/>
                  </a:lnTo>
                  <a:lnTo>
                    <a:pt x="54" y="96"/>
                  </a:lnTo>
                  <a:lnTo>
                    <a:pt x="30" y="102"/>
                  </a:lnTo>
                  <a:lnTo>
                    <a:pt x="24" y="96"/>
                  </a:lnTo>
                  <a:lnTo>
                    <a:pt x="12" y="90"/>
                  </a:lnTo>
                  <a:lnTo>
                    <a:pt x="12" y="78"/>
                  </a:lnTo>
                  <a:lnTo>
                    <a:pt x="12" y="66"/>
                  </a:lnTo>
                  <a:lnTo>
                    <a:pt x="12" y="66"/>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eaLnBrk="0" hangingPunct="0">
                <a:defRPr/>
              </a:pPr>
              <a:endParaRPr lang="en-US"/>
            </a:p>
          </p:txBody>
        </p:sp>
        <p:sp>
          <p:nvSpPr>
            <p:cNvPr id="108576" name="Rectangle 32"/>
            <p:cNvSpPr>
              <a:spLocks noChangeArrowheads="1"/>
            </p:cNvSpPr>
            <p:nvPr userDrawn="1"/>
          </p:nvSpPr>
          <p:spPr bwMode="ltGray">
            <a:xfrm>
              <a:off x="4238" y="1773"/>
              <a:ext cx="173" cy="2539"/>
            </a:xfrm>
            <a:prstGeom prst="rect">
              <a:avLst/>
            </a:prstGeom>
            <a:gradFill rotWithShape="0">
              <a:gsLst>
                <a:gs pos="0">
                  <a:schemeClr val="bg2">
                    <a:gamma/>
                    <a:tint val="81961"/>
                    <a:invGamma/>
                  </a:schemeClr>
                </a:gs>
                <a:gs pos="100000">
                  <a:schemeClr val="bg2"/>
                </a:gs>
              </a:gsLst>
              <a:lin ang="0" scaled="1"/>
            </a:gradFill>
            <a:ln w="9525">
              <a:noFill/>
              <a:miter lim="800000"/>
              <a:headEnd/>
              <a:tailEnd/>
            </a:ln>
            <a:effectLst/>
          </p:spPr>
          <p:txBody>
            <a:bodyPr/>
            <a:lstStyle/>
            <a:p>
              <a:pPr eaLnBrk="0" hangingPunct="0">
                <a:defRPr/>
              </a:pPr>
              <a:endParaRPr lang="en-US"/>
            </a:p>
          </p:txBody>
        </p:sp>
        <p:sp>
          <p:nvSpPr>
            <p:cNvPr id="108577" name="Rectangle 33"/>
            <p:cNvSpPr>
              <a:spLocks noChangeArrowheads="1"/>
            </p:cNvSpPr>
            <p:nvPr userDrawn="1"/>
          </p:nvSpPr>
          <p:spPr bwMode="ltGray">
            <a:xfrm>
              <a:off x="4288" y="1545"/>
              <a:ext cx="76" cy="240"/>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pPr eaLnBrk="0" hangingPunct="0">
                <a:defRPr/>
              </a:pPr>
              <a:endParaRPr lang="en-US"/>
            </a:p>
          </p:txBody>
        </p:sp>
        <p:sp>
          <p:nvSpPr>
            <p:cNvPr id="108578" name="AutoShape 34"/>
            <p:cNvSpPr>
              <a:spLocks noChangeArrowheads="1"/>
            </p:cNvSpPr>
            <p:nvPr userDrawn="1"/>
          </p:nvSpPr>
          <p:spPr bwMode="ltGray">
            <a:xfrm>
              <a:off x="4220" y="1743"/>
              <a:ext cx="205" cy="52"/>
            </a:xfrm>
            <a:prstGeom prst="roundRect">
              <a:avLst>
                <a:gd name="adj" fmla="val 16667"/>
              </a:avLst>
            </a:prstGeom>
            <a:gradFill rotWithShape="0">
              <a:gsLst>
                <a:gs pos="0">
                  <a:schemeClr val="bg2"/>
                </a:gs>
                <a:gs pos="100000">
                  <a:schemeClr val="bg2">
                    <a:gamma/>
                    <a:tint val="81961"/>
                    <a:invGamma/>
                  </a:schemeClr>
                </a:gs>
              </a:gsLst>
              <a:lin ang="5400000" scaled="1"/>
            </a:gradFill>
            <a:ln w="9525">
              <a:noFill/>
              <a:round/>
              <a:headEnd/>
              <a:tailEnd/>
            </a:ln>
            <a:effectLst/>
          </p:spPr>
          <p:txBody>
            <a:bodyPr/>
            <a:lstStyle/>
            <a:p>
              <a:pPr eaLnBrk="0" hangingPunct="0">
                <a:defRPr/>
              </a:pPr>
              <a:endParaRPr lang="en-US"/>
            </a:p>
          </p:txBody>
        </p:sp>
        <p:sp>
          <p:nvSpPr>
            <p:cNvPr id="108579" name="Freeform 35"/>
            <p:cNvSpPr>
              <a:spLocks/>
            </p:cNvSpPr>
            <p:nvPr userDrawn="1"/>
          </p:nvSpPr>
          <p:spPr bwMode="ltGray">
            <a:xfrm>
              <a:off x="4306" y="1529"/>
              <a:ext cx="252" cy="1576"/>
            </a:xfrm>
            <a:custGeom>
              <a:avLst/>
              <a:gdLst/>
              <a:ahLst/>
              <a:cxnLst>
                <a:cxn ang="0">
                  <a:pos x="252" y="1576"/>
                </a:cxn>
                <a:cxn ang="0">
                  <a:pos x="12" y="84"/>
                </a:cxn>
                <a:cxn ang="0">
                  <a:pos x="12" y="60"/>
                </a:cxn>
                <a:cxn ang="0">
                  <a:pos x="0" y="12"/>
                </a:cxn>
                <a:cxn ang="0">
                  <a:pos x="72" y="0"/>
                </a:cxn>
                <a:cxn ang="0">
                  <a:pos x="72" y="0"/>
                </a:cxn>
                <a:cxn ang="0">
                  <a:pos x="78" y="48"/>
                </a:cxn>
                <a:cxn ang="0">
                  <a:pos x="88" y="66"/>
                </a:cxn>
              </a:cxnLst>
              <a:rect l="0" t="0" r="r" b="b"/>
              <a:pathLst>
                <a:path w="252" h="1576">
                  <a:moveTo>
                    <a:pt x="252" y="1576"/>
                  </a:moveTo>
                  <a:lnTo>
                    <a:pt x="12" y="84"/>
                  </a:lnTo>
                  <a:lnTo>
                    <a:pt x="12" y="60"/>
                  </a:lnTo>
                  <a:lnTo>
                    <a:pt x="0" y="12"/>
                  </a:lnTo>
                  <a:lnTo>
                    <a:pt x="72" y="0"/>
                  </a:lnTo>
                  <a:lnTo>
                    <a:pt x="72" y="0"/>
                  </a:lnTo>
                  <a:lnTo>
                    <a:pt x="78" y="48"/>
                  </a:lnTo>
                  <a:lnTo>
                    <a:pt x="88" y="66"/>
                  </a:lnTo>
                </a:path>
              </a:pathLst>
            </a:custGeom>
            <a:gradFill rotWithShape="0">
              <a:gsLst>
                <a:gs pos="0">
                  <a:schemeClr val="bg2">
                    <a:gamma/>
                    <a:tint val="81961"/>
                    <a:invGamma/>
                  </a:schemeClr>
                </a:gs>
                <a:gs pos="100000">
                  <a:schemeClr val="bg2"/>
                </a:gs>
              </a:gsLst>
              <a:lin ang="2700000" scaled="1"/>
            </a:gradFill>
            <a:ln w="9525">
              <a:noFill/>
              <a:round/>
              <a:headEnd/>
              <a:tailEnd/>
            </a:ln>
          </p:spPr>
          <p:txBody>
            <a:bodyPr/>
            <a:lstStyle/>
            <a:p>
              <a:pPr eaLnBrk="0" hangingPunct="0">
                <a:defRPr/>
              </a:pPr>
              <a:endParaRPr lang="en-US"/>
            </a:p>
          </p:txBody>
        </p:sp>
        <p:sp>
          <p:nvSpPr>
            <p:cNvPr id="108580" name="Freeform 36"/>
            <p:cNvSpPr>
              <a:spLocks/>
            </p:cNvSpPr>
            <p:nvPr userDrawn="1"/>
          </p:nvSpPr>
          <p:spPr bwMode="ltGray">
            <a:xfrm>
              <a:off x="4169" y="1421"/>
              <a:ext cx="317" cy="138"/>
            </a:xfrm>
            <a:custGeom>
              <a:avLst/>
              <a:gdLst/>
              <a:ahLst/>
              <a:cxnLst>
                <a:cxn ang="0">
                  <a:pos x="161" y="0"/>
                </a:cxn>
                <a:cxn ang="0">
                  <a:pos x="227" y="6"/>
                </a:cxn>
                <a:cxn ang="0">
                  <a:pos x="275" y="36"/>
                </a:cxn>
                <a:cxn ang="0">
                  <a:pos x="304" y="78"/>
                </a:cxn>
                <a:cxn ang="0">
                  <a:pos x="316" y="138"/>
                </a:cxn>
                <a:cxn ang="0">
                  <a:pos x="0" y="138"/>
                </a:cxn>
                <a:cxn ang="0">
                  <a:pos x="11" y="78"/>
                </a:cxn>
                <a:cxn ang="0">
                  <a:pos x="47" y="36"/>
                </a:cxn>
                <a:cxn ang="0">
                  <a:pos x="95" y="6"/>
                </a:cxn>
                <a:cxn ang="0">
                  <a:pos x="161" y="0"/>
                </a:cxn>
                <a:cxn ang="0">
                  <a:pos x="161" y="0"/>
                </a:cxn>
              </a:cxnLst>
              <a:rect l="0" t="0" r="r" b="b"/>
              <a:pathLst>
                <a:path w="316" h="138">
                  <a:moveTo>
                    <a:pt x="161" y="0"/>
                  </a:moveTo>
                  <a:lnTo>
                    <a:pt x="227" y="6"/>
                  </a:lnTo>
                  <a:lnTo>
                    <a:pt x="275" y="36"/>
                  </a:lnTo>
                  <a:lnTo>
                    <a:pt x="304" y="78"/>
                  </a:lnTo>
                  <a:lnTo>
                    <a:pt x="316" y="138"/>
                  </a:lnTo>
                  <a:lnTo>
                    <a:pt x="0" y="138"/>
                  </a:lnTo>
                  <a:lnTo>
                    <a:pt x="11" y="78"/>
                  </a:lnTo>
                  <a:lnTo>
                    <a:pt x="47" y="36"/>
                  </a:lnTo>
                  <a:lnTo>
                    <a:pt x="95" y="6"/>
                  </a:lnTo>
                  <a:lnTo>
                    <a:pt x="161" y="0"/>
                  </a:lnTo>
                  <a:lnTo>
                    <a:pt x="161" y="0"/>
                  </a:lnTo>
                  <a:close/>
                </a:path>
              </a:pathLst>
            </a:custGeom>
            <a:gradFill rotWithShape="0">
              <a:gsLst>
                <a:gs pos="0">
                  <a:schemeClr val="bg2">
                    <a:gamma/>
                    <a:tint val="81961"/>
                    <a:invGamma/>
                  </a:schemeClr>
                </a:gs>
                <a:gs pos="100000">
                  <a:schemeClr val="bg2"/>
                </a:gs>
              </a:gsLst>
              <a:lin ang="0" scaled="1"/>
            </a:gradFill>
            <a:ln w="9525">
              <a:noFill/>
              <a:round/>
              <a:headEnd/>
              <a:tailEnd/>
            </a:ln>
          </p:spPr>
          <p:txBody>
            <a:bodyPr/>
            <a:lstStyle/>
            <a:p>
              <a:pPr eaLnBrk="0" hangingPunct="0">
                <a:defRPr/>
              </a:pPr>
              <a:endParaRPr lang="en-US"/>
            </a:p>
          </p:txBody>
        </p:sp>
      </p:grpSp>
      <p:sp>
        <p:nvSpPr>
          <p:cNvPr id="108581" name="Rectangle 37"/>
          <p:cNvSpPr>
            <a:spLocks noGrp="1" noChangeArrowheads="1"/>
          </p:cNvSpPr>
          <p:nvPr>
            <p:ph type="title"/>
          </p:nvPr>
        </p:nvSpPr>
        <p:spPr bwMode="auto">
          <a:xfrm>
            <a:off x="457200" y="277813"/>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8582" name="Rectangle 38"/>
          <p:cNvSpPr>
            <a:spLocks noGrp="1" noChangeArrowheads="1"/>
          </p:cNvSpPr>
          <p:nvPr>
            <p:ph type="body" idx="1"/>
          </p:nvPr>
        </p:nvSpPr>
        <p:spPr bwMode="auto">
          <a:xfrm>
            <a:off x="457200" y="1600200"/>
            <a:ext cx="8229600" cy="4530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8583" name="Rectangle 39"/>
          <p:cNvSpPr>
            <a:spLocks noGrp="1" noChangeArrowheads="1"/>
          </p:cNvSpPr>
          <p:nvPr>
            <p:ph type="dt" sz="half" idx="2"/>
          </p:nvPr>
        </p:nvSpPr>
        <p:spPr bwMode="auto">
          <a:xfrm>
            <a:off x="457200" y="6278563"/>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smtClean="0">
                <a:latin typeface="Tahoma" charset="0"/>
              </a:defRPr>
            </a:lvl1pPr>
          </a:lstStyle>
          <a:p>
            <a:pPr>
              <a:defRPr/>
            </a:pPr>
            <a:fld id="{59E23620-EEDC-A74D-8DCE-DDB233B12BC8}" type="datetime1">
              <a:rPr lang="zh-CN" altLang="en-US" smtClean="0"/>
              <a:t>2023/5/30</a:t>
            </a:fld>
            <a:endParaRPr lang="en-US"/>
          </a:p>
        </p:txBody>
      </p:sp>
      <p:sp>
        <p:nvSpPr>
          <p:cNvPr id="108584" name="Rectangle 40"/>
          <p:cNvSpPr>
            <a:spLocks noGrp="1" noChangeArrowheads="1"/>
          </p:cNvSpPr>
          <p:nvPr>
            <p:ph type="ftr" sz="quarter" idx="3"/>
          </p:nvPr>
        </p:nvSpPr>
        <p:spPr bwMode="auto">
          <a:xfrm>
            <a:off x="3124200" y="6278563"/>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200" smtClean="0"/>
            </a:lvl1pPr>
          </a:lstStyle>
          <a:p>
            <a:pPr>
              <a:defRPr/>
            </a:pPr>
            <a:r>
              <a:rPr lang="en-US"/>
              <a:t>Restatement of the Law Third, Torts </a:t>
            </a:r>
          </a:p>
        </p:txBody>
      </p:sp>
      <p:sp>
        <p:nvSpPr>
          <p:cNvPr id="108585" name="Rectangle 41"/>
          <p:cNvSpPr>
            <a:spLocks noGrp="1" noChangeArrowheads="1"/>
          </p:cNvSpPr>
          <p:nvPr>
            <p:ph type="sldNum" sz="quarter" idx="4"/>
          </p:nvPr>
        </p:nvSpPr>
        <p:spPr bwMode="auto">
          <a:xfrm>
            <a:off x="6553200" y="6278563"/>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Tahoma" pitchFamily="34" charset="0"/>
              </a:defRPr>
            </a:lvl1pPr>
          </a:lstStyle>
          <a:p>
            <a:pPr>
              <a:defRPr/>
            </a:pPr>
            <a:fld id="{3848A4A6-BA00-4522-9668-B16B6244CFB7}" type="slidenum">
              <a:rPr lang="en-US"/>
              <a:pPr>
                <a:defRPr/>
              </a:pPr>
              <a:t>‹#›</a:t>
            </a:fld>
            <a:endParaRPr lang="en-US"/>
          </a:p>
        </p:txBody>
      </p:sp>
    </p:spTree>
  </p:cSld>
  <p:clrMap bg1="dk2" tx1="lt1" bg2="dk1" tx2="lt2" accent1="accent1" accent2="accent2" accent3="accent3" accent4="accent4" accent5="accent5" accent6="accent6" hlink="hlink" folHlink="folHlink"/>
  <p:sldLayoutIdLst>
    <p:sldLayoutId id="2147483789" r:id="rId1"/>
    <p:sldLayoutId id="2147483778" r:id="rId2"/>
    <p:sldLayoutId id="2147483779" r:id="rId3"/>
    <p:sldLayoutId id="2147483780" r:id="rId4"/>
    <p:sldLayoutId id="2147483781" r:id="rId5"/>
    <p:sldLayoutId id="2147483782" r:id="rId6"/>
    <p:sldLayoutId id="2147483783" r:id="rId7"/>
    <p:sldLayoutId id="2147483784" r:id="rId8"/>
    <p:sldLayoutId id="2147483785" r:id="rId9"/>
    <p:sldLayoutId id="2147483786" r:id="rId10"/>
    <p:sldLayoutId id="2147483787" r:id="rId11"/>
    <p:sldLayoutId id="2147483788" r:id="rId12"/>
  </p:sldLayoutIdLst>
  <p:hf hdr="0" dt="0"/>
  <p:txStyles>
    <p:titleStyle>
      <a:lvl1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Calibri" pitchFamily="34"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Calibri" pitchFamily="34"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Calibri" pitchFamily="34"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Calibri" pitchFamily="34"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9pPr>
    </p:titleStyle>
    <p:bodyStyle>
      <a:lvl1pPr marL="342900" indent="-342900" algn="l" rtl="0" eaLnBrk="0" fontAlgn="base" hangingPunct="0">
        <a:spcBef>
          <a:spcPct val="20000"/>
        </a:spcBef>
        <a:spcAft>
          <a:spcPct val="0"/>
        </a:spcAft>
        <a:buClr>
          <a:schemeClr val="hlink"/>
        </a:buClr>
        <a:buSzPct val="65000"/>
        <a:buFont typeface="Wingdings"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tx1"/>
        </a:buClr>
        <a:buSzPct val="65000"/>
        <a:buFont typeface="Wingdings" pitchFamily="2" charset="2"/>
        <a:buChar char="n"/>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accent2"/>
        </a:buClr>
        <a:buSzPct val="65000"/>
        <a:buFont typeface="Wingdings" pitchFamily="2" charset="2"/>
        <a:buChar char="n"/>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lr>
          <a:schemeClr val="tx1"/>
        </a:buClr>
        <a:buSzPct val="65000"/>
        <a:buFont typeface="Wingdings" pitchFamily="2" charset="2"/>
        <a:buChar char="n"/>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fo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fo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fo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fo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fo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gconk@law.fordham.edu" TargetMode="External"/><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1.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hyperlink" Target="http://www.westlaw.com/Link/Document/FullText?findType=Y&amp;pubNum=211209&amp;cite=REST3DTORTSPEHS3&amp;originatingDoc=I82c70b1cdc1611e2ac56d4437d510c12&amp;refType=DA&amp;originationContext=document&amp;vr=3.0&amp;rs=cblt1.0&amp;transitionType=DocumentItem&amp;contextData=(sc.Search)" TargetMode="Externa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hyperlink" Target="http://www.westlaw.com/Link/Document/FullText?findType=Y&amp;pubNum=211209&amp;cite=REST3DTORTSPEHS20&amp;originatingDoc=I82c70b37dc1611e2ac56d4437d510c12&amp;refType=DA&amp;originationContext=document&amp;vr=3.0&amp;rs=cblt1.0&amp;transitionType=DocumentItem&amp;contextData=(sc.Category)" TargetMode="External"/><Relationship Id="rId2" Type="http://schemas.openxmlformats.org/officeDocument/2006/relationships/notesSlide" Target="../notesSlides/notesSlide23.xml"/><Relationship Id="rId1" Type="http://schemas.openxmlformats.org/officeDocument/2006/relationships/slideLayout" Target="../slideLayouts/slideLayout2.xml"/><Relationship Id="rId4" Type="http://schemas.openxmlformats.org/officeDocument/2006/relationships/hyperlink" Target="http://www.westlaw.com/Link/Document/FullText?findType=Y&amp;pubNum=211209&amp;cite=REST3DTORTSPEHS23&amp;originatingDoc=I82c70b37dc1611e2ac56d4437d510c12&amp;refType=DA&amp;originationContext=document&amp;vr=3.0&amp;rs=cblt1.0&amp;transitionType=DocumentItem&amp;contextData=(sc.Category)" TargetMode="Externa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comments" Target="../comments/comment1.xml"/><Relationship Id="rId2" Type="http://schemas.openxmlformats.org/officeDocument/2006/relationships/hyperlink" Target="http://www.westlaw.com/Link/Document/FullText?findType=Y&amp;pubNum=211209&amp;cite=REST3DTORTSPEHS26&amp;originatingDoc=I82c70b3ddc1611e2ac56d4437d510c12&amp;refType=DA&amp;originationContext=document&amp;vr=3.0&amp;rs=cblt1.0&amp;transitionType=DocumentItem&amp;contextData=(sc.Document)" TargetMode="Externa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3" Type="http://schemas.openxmlformats.org/officeDocument/2006/relationships/hyperlink" Target="http://www.westlaw.com/Link/Document/FullText?findType=Y&amp;pubNum=211209&amp;cite=REST3DTORTSPEHS44&amp;originatingDoc=I82c73247dc1611e2ac56d4437d510c12&amp;refType=DA&amp;originationContext=document&amp;vr=3.0&amp;rs=cblt1.0&amp;transitionType=DocumentItem&amp;contextData=(sc.Search)" TargetMode="External"/><Relationship Id="rId2" Type="http://schemas.openxmlformats.org/officeDocument/2006/relationships/hyperlink" Target="http://www.westlaw.com/Link/Document/FullText?findType=Y&amp;pubNum=211209&amp;cite=REST3DTORTSPEHS38&amp;originatingDoc=I82c73247dc1611e2ac56d4437d510c12&amp;refType=DA&amp;originationContext=document&amp;vr=3.0&amp;rs=cblt1.0&amp;transitionType=DocumentItem&amp;contextData=(sc.Search)" TargetMode="External"/><Relationship Id="rId1" Type="http://schemas.openxmlformats.org/officeDocument/2006/relationships/slideLayout" Target="../slideLayouts/slideLayout2.xml"/><Relationship Id="rId4" Type="http://schemas.openxmlformats.org/officeDocument/2006/relationships/hyperlink" Target="http://www.westlaw.com/Link/Document/FullText?findType=Y&amp;pubNum=211209&amp;cite=REST3DTORTSPEHS56&amp;originatingDoc=I82c73247dc1611e2ac56d4437d510c12&amp;refType=DA&amp;originationContext=document&amp;vr=3.0&amp;rs=cblt1.0&amp;transitionType=DocumentItem&amp;contextData=(sc.Search)" TargetMode="Externa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3" Type="http://schemas.openxmlformats.org/officeDocument/2006/relationships/hyperlink" Target="http://www.westlaw.com/Link/Document/FullText?findType=Y&amp;pubNum=211209&amp;cite=REST3DTORTSPEHS65&amp;originatingDoc=I82c7324ddc1611e2ac56d4437d510c12&amp;refType=DA&amp;originationContext=document&amp;vr=3.0&amp;rs=cblt1.0&amp;transitionType=DocumentItem&amp;contextData=(sc.Search)" TargetMode="External"/><Relationship Id="rId2" Type="http://schemas.openxmlformats.org/officeDocument/2006/relationships/hyperlink" Target="http://www.westlaw.com/Link/Document/FullText?findType=Y&amp;pubNum=211209&amp;cite=REST3DTORTSPEHS58&amp;originatingDoc=I82c7324ddc1611e2ac56d4437d510c12&amp;refType=DA&amp;originationContext=document&amp;vr=3.0&amp;rs=cblt1.0&amp;transitionType=DocumentItem&amp;contextData=(sc.Search)" TargetMode="Externa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40"/>
          <p:cNvSpPr>
            <a:spLocks noGrp="1" noChangeArrowheads="1"/>
          </p:cNvSpPr>
          <p:nvPr>
            <p:ph type="ftr" sz="quarter" idx="11"/>
          </p:nvPr>
        </p:nvSpPr>
        <p:spPr>
          <a:xfrm>
            <a:off x="2362200" y="6278563"/>
            <a:ext cx="4800600" cy="457200"/>
          </a:xfrm>
          <a:noFill/>
        </p:spPr>
        <p:txBody>
          <a:bodyPr/>
          <a:lstStyle/>
          <a:p>
            <a:pPr eaLnBrk="0" hangingPunct="0"/>
            <a:r>
              <a:rPr lang="en-US"/>
              <a:t>Restatement of the Law Third, Torts </a:t>
            </a:r>
          </a:p>
        </p:txBody>
      </p:sp>
      <p:sp>
        <p:nvSpPr>
          <p:cNvPr id="3075" name="Rectangle 41"/>
          <p:cNvSpPr>
            <a:spLocks noGrp="1" noChangeArrowheads="1"/>
          </p:cNvSpPr>
          <p:nvPr>
            <p:ph type="sldNum" sz="quarter" idx="12"/>
          </p:nvPr>
        </p:nvSpPr>
        <p:spPr>
          <a:noFill/>
        </p:spPr>
        <p:txBody>
          <a:bodyPr/>
          <a:lstStyle/>
          <a:p>
            <a:pPr eaLnBrk="0" hangingPunct="0"/>
            <a:fld id="{FC9956C2-06DB-4416-90BE-834EA1E22F92}" type="slidenum">
              <a:rPr lang="en-US" smtClean="0"/>
              <a:pPr eaLnBrk="0" hangingPunct="0"/>
              <a:t>1</a:t>
            </a:fld>
            <a:endParaRPr lang="en-US"/>
          </a:p>
        </p:txBody>
      </p:sp>
      <p:sp>
        <p:nvSpPr>
          <p:cNvPr id="5122" name="Rectangle 2"/>
          <p:cNvSpPr>
            <a:spLocks noGrp="1" noChangeArrowheads="1"/>
          </p:cNvSpPr>
          <p:nvPr>
            <p:ph type="ctrTitle" idx="4294967295"/>
          </p:nvPr>
        </p:nvSpPr>
        <p:spPr>
          <a:xfrm>
            <a:off x="228600" y="0"/>
            <a:ext cx="8534400" cy="1600200"/>
          </a:xfrm>
        </p:spPr>
        <p:txBody>
          <a:bodyPr/>
          <a:lstStyle/>
          <a:p>
            <a:pPr algn="l"/>
            <a:r>
              <a:rPr lang="en-US" sz="2800" dirty="0">
                <a:effectLst/>
              </a:rPr>
              <a:t>Restatement of the Law Third</a:t>
            </a:r>
            <a:r>
              <a:rPr lang="en-US" altLang="zh-CN" sz="2800" dirty="0">
                <a:effectLst/>
              </a:rPr>
              <a:t>:</a:t>
            </a:r>
            <a:r>
              <a:rPr lang="en-US" sz="2800" dirty="0">
                <a:effectLst/>
              </a:rPr>
              <a:t> Torts   (excerpts)</a:t>
            </a:r>
            <a:br>
              <a:rPr lang="en-US" sz="2800" dirty="0">
                <a:effectLst/>
              </a:rPr>
            </a:br>
            <a:r>
              <a:rPr lang="en-US" sz="3600" b="1" dirty="0">
                <a:effectLst/>
              </a:rPr>
              <a:t>Liability for Physical and Emotional Harm</a:t>
            </a:r>
            <a:br>
              <a:rPr lang="en-US" sz="3600" b="1" dirty="0">
                <a:effectLst/>
              </a:rPr>
            </a:br>
            <a:r>
              <a:rPr lang="en-US" sz="2800" dirty="0">
                <a:effectLst/>
              </a:rPr>
              <a:t>American Law Institute</a:t>
            </a:r>
            <a:endParaRPr lang="en-US" sz="4000" dirty="0"/>
          </a:p>
        </p:txBody>
      </p:sp>
      <p:sp>
        <p:nvSpPr>
          <p:cNvPr id="5123" name="Rectangle 3"/>
          <p:cNvSpPr>
            <a:spLocks noGrp="1" noChangeArrowheads="1"/>
          </p:cNvSpPr>
          <p:nvPr>
            <p:ph type="subTitle" idx="4294967295"/>
          </p:nvPr>
        </p:nvSpPr>
        <p:spPr>
          <a:xfrm>
            <a:off x="381000" y="1524000"/>
            <a:ext cx="8382000" cy="4906962"/>
          </a:xfrm>
        </p:spPr>
        <p:txBody>
          <a:bodyPr/>
          <a:lstStyle/>
          <a:p>
            <a:pPr marL="0" indent="0" eaLnBrk="1" hangingPunct="1">
              <a:lnSpc>
                <a:spcPct val="80000"/>
              </a:lnSpc>
              <a:buNone/>
              <a:defRPr/>
            </a:pPr>
            <a:r>
              <a:rPr lang="en-US" dirty="0">
                <a:effectLst/>
              </a:rPr>
              <a:t>Basic Principles  (selected provisions)</a:t>
            </a:r>
          </a:p>
          <a:p>
            <a:pPr marL="0" indent="0" eaLnBrk="1" hangingPunct="1">
              <a:lnSpc>
                <a:spcPct val="80000"/>
              </a:lnSpc>
              <a:buNone/>
              <a:defRPr/>
            </a:pPr>
            <a:r>
              <a:rPr lang="en-US" sz="3600" dirty="0">
                <a:latin typeface="Times New Roman" pitchFamily="18" charset="0"/>
              </a:rPr>
              <a:t>Prepared for </a:t>
            </a:r>
            <a:r>
              <a:rPr lang="en-US" altLang="zh-CN" sz="3600" dirty="0">
                <a:latin typeface="Times New Roman" pitchFamily="18" charset="0"/>
              </a:rPr>
              <a:t> SEO, May 30, 2023</a:t>
            </a:r>
            <a:endParaRPr lang="en-US" sz="3600" dirty="0">
              <a:latin typeface="Times New Roman" pitchFamily="18" charset="0"/>
            </a:endParaRPr>
          </a:p>
          <a:p>
            <a:pPr marL="0" indent="0" eaLnBrk="1" hangingPunct="1">
              <a:lnSpc>
                <a:spcPct val="80000"/>
              </a:lnSpc>
              <a:buFont typeface="Wingdings" pitchFamily="2" charset="2"/>
              <a:buNone/>
              <a:defRPr/>
            </a:pPr>
            <a:r>
              <a:rPr lang="en-US" sz="2800" b="1" dirty="0">
                <a:latin typeface="Times New Roman" pitchFamily="18" charset="0"/>
              </a:rPr>
              <a:t>George W. Conk </a:t>
            </a:r>
            <a:r>
              <a:rPr lang="en-US" sz="3600" b="1" dirty="0">
                <a:latin typeface="Times New Roman" pitchFamily="18" charset="0"/>
              </a:rPr>
              <a:t>,</a:t>
            </a:r>
            <a:r>
              <a:rPr lang="zh-CN" altLang="en-US" sz="3600" b="1" dirty="0">
                <a:latin typeface="Times New Roman" pitchFamily="18" charset="0"/>
              </a:rPr>
              <a:t> </a:t>
            </a:r>
            <a:r>
              <a:rPr lang="en-US" altLang="zh-CN" sz="3600" b="1" dirty="0">
                <a:latin typeface="Times New Roman" pitchFamily="18" charset="0"/>
              </a:rPr>
              <a:t>editor</a:t>
            </a:r>
            <a:endParaRPr lang="en-US" sz="3600" b="1" dirty="0">
              <a:latin typeface="Times New Roman" pitchFamily="18" charset="0"/>
            </a:endParaRPr>
          </a:p>
          <a:p>
            <a:pPr marL="0" indent="0" eaLnBrk="1" hangingPunct="1">
              <a:lnSpc>
                <a:spcPct val="80000"/>
              </a:lnSpc>
              <a:buFont typeface="Wingdings" pitchFamily="2" charset="2"/>
              <a:buNone/>
              <a:defRPr/>
            </a:pPr>
            <a:r>
              <a:rPr lang="en-US" sz="3600" i="1" dirty="0">
                <a:latin typeface="Times New Roman" pitchFamily="18" charset="0"/>
              </a:rPr>
              <a:t>Senior Fellow, </a:t>
            </a:r>
            <a:r>
              <a:rPr lang="en-US" i="1" dirty="0">
                <a:latin typeface="Times New Roman" pitchFamily="18" charset="0"/>
              </a:rPr>
              <a:t>Fordham Law School</a:t>
            </a:r>
          </a:p>
          <a:p>
            <a:pPr marL="0" indent="0" eaLnBrk="1" hangingPunct="1">
              <a:lnSpc>
                <a:spcPct val="80000"/>
              </a:lnSpc>
              <a:buFont typeface="Wingdings" pitchFamily="2" charset="2"/>
              <a:buNone/>
              <a:defRPr/>
            </a:pPr>
            <a:r>
              <a:rPr lang="en-US" altLang="zh-CN" b="1" i="1" dirty="0">
                <a:latin typeface="Times New Roman" pitchFamily="18" charset="0"/>
              </a:rPr>
              <a:t> Elected Member, American Law Institute</a:t>
            </a:r>
            <a:endParaRPr lang="en-US" b="1" i="1" dirty="0">
              <a:latin typeface="Times New Roman" pitchFamily="18" charset="0"/>
            </a:endParaRPr>
          </a:p>
          <a:p>
            <a:pPr marL="0" indent="0" eaLnBrk="1" hangingPunct="1">
              <a:lnSpc>
                <a:spcPct val="80000"/>
              </a:lnSpc>
              <a:buFont typeface="Wingdings" pitchFamily="2" charset="2"/>
              <a:buNone/>
              <a:defRPr/>
            </a:pPr>
            <a:r>
              <a:rPr lang="en-US" sz="2400" b="1" i="1" dirty="0">
                <a:latin typeface="Times New Roman" pitchFamily="18" charset="0"/>
              </a:rPr>
              <a:t> </a:t>
            </a:r>
            <a:r>
              <a:rPr lang="en-US" sz="2800" dirty="0">
                <a:latin typeface="Times New Roman" pitchFamily="18" charset="0"/>
                <a:hlinkClick r:id="rId3"/>
              </a:rPr>
              <a:t>gconk@law.fordham.edu</a:t>
            </a:r>
            <a:r>
              <a:rPr lang="en-US" sz="2800" dirty="0">
                <a:latin typeface="Times New Roman" pitchFamily="18" charset="0"/>
              </a:rPr>
              <a:t> </a:t>
            </a:r>
          </a:p>
          <a:p>
            <a:pPr marL="0" indent="0" eaLnBrk="1" hangingPunct="1">
              <a:lnSpc>
                <a:spcPct val="80000"/>
              </a:lnSpc>
              <a:buNone/>
              <a:defRPr/>
            </a:pPr>
            <a:r>
              <a:rPr lang="en-US" sz="2800" dirty="0">
                <a:latin typeface="Times New Roman"/>
                <a:cs typeface="Times New Roman"/>
              </a:rPr>
              <a:t> </a:t>
            </a:r>
            <a:endParaRPr lang="en-US" sz="2400" dirty="0">
              <a:latin typeface="Times New Roman" pitchFamily="18" charset="0"/>
            </a:endParaRPr>
          </a:p>
        </p:txBody>
      </p:sp>
      <p:sp>
        <p:nvSpPr>
          <p:cNvPr id="3078" name="Rectangle 41"/>
          <p:cNvSpPr txBox="1">
            <a:spLocks noGrp="1" noChangeArrowheads="1"/>
          </p:cNvSpPr>
          <p:nvPr/>
        </p:nvSpPr>
        <p:spPr bwMode="auto">
          <a:xfrm>
            <a:off x="6553200" y="6278563"/>
            <a:ext cx="2133600" cy="457200"/>
          </a:xfrm>
          <a:prstGeom prst="rect">
            <a:avLst/>
          </a:prstGeom>
          <a:noFill/>
          <a:ln w="9525">
            <a:noFill/>
            <a:miter lim="800000"/>
            <a:headEnd/>
            <a:tailEnd/>
          </a:ln>
        </p:spPr>
        <p:txBody>
          <a:bodyPr anchor="b"/>
          <a:lstStyle/>
          <a:p>
            <a:pPr algn="r"/>
            <a:fld id="{5C388889-0B33-462D-85A9-A33DCC46F9E7}" type="slidenum">
              <a:rPr lang="en-US" sz="1200"/>
              <a:pPr algn="r"/>
              <a:t>1</a:t>
            </a:fld>
            <a:endParaRPr lang="en-US" sz="1200"/>
          </a:p>
        </p:txBody>
      </p:sp>
      <p:sp>
        <p:nvSpPr>
          <p:cNvPr id="3079" name="Slide Number Placeholder 3"/>
          <p:cNvSpPr txBox="1">
            <a:spLocks noGrp="1"/>
          </p:cNvSpPr>
          <p:nvPr/>
        </p:nvSpPr>
        <p:spPr bwMode="auto">
          <a:xfrm>
            <a:off x="6553200" y="6278563"/>
            <a:ext cx="2133600" cy="457200"/>
          </a:xfrm>
          <a:prstGeom prst="rect">
            <a:avLst/>
          </a:prstGeom>
          <a:noFill/>
          <a:ln w="9525">
            <a:noFill/>
            <a:miter lim="800000"/>
            <a:headEnd/>
            <a:tailEnd/>
          </a:ln>
        </p:spPr>
        <p:txBody>
          <a:bodyPr anchor="b"/>
          <a:lstStyle/>
          <a:p>
            <a:pPr algn="r"/>
            <a:fld id="{2BB28086-44AA-4569-9505-B4D3F1DE4244}" type="slidenum">
              <a:rPr lang="en-US" sz="1200"/>
              <a:pPr algn="r"/>
              <a:t>1</a:t>
            </a:fld>
            <a:endParaRPr lang="en-US" sz="1200"/>
          </a:p>
        </p:txBody>
      </p:sp>
      <p:pic>
        <p:nvPicPr>
          <p:cNvPr id="3" name="Picture 2" descr="Logo&#10;&#10;Description automatically generated">
            <a:extLst>
              <a:ext uri="{FF2B5EF4-FFF2-40B4-BE49-F238E27FC236}">
                <a16:creationId xmlns:a16="http://schemas.microsoft.com/office/drawing/2014/main" id="{576B9AC0-F13F-4685-A8F8-A1E0710527CE}"/>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196667" y="1060024"/>
            <a:ext cx="1590675" cy="2030309"/>
          </a:xfrm>
          <a:prstGeom prst="rect">
            <a:avLst/>
          </a:prstGeom>
        </p:spPr>
      </p:pic>
    </p:spTree>
  </p:cSld>
  <p:clrMapOvr>
    <a:masterClrMapping/>
  </p:clrMapOvr>
  <p:transition>
    <p:zoom dir="in"/>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6620"/>
            <a:ext cx="8229600" cy="1143000"/>
          </a:xfrm>
        </p:spPr>
        <p:txBody>
          <a:bodyPr/>
          <a:lstStyle/>
          <a:p>
            <a:pPr algn="l"/>
            <a:r>
              <a:rPr lang="en-US" sz="4000" dirty="0">
                <a:effectLst/>
              </a:rPr>
              <a:t>Section 7. Duty</a:t>
            </a:r>
            <a:r>
              <a:rPr lang="zh-CN" altLang="en-US" sz="4000" dirty="0">
                <a:effectLst/>
              </a:rPr>
              <a:t> </a:t>
            </a:r>
            <a:endParaRPr lang="en-US" sz="4000" dirty="0"/>
          </a:p>
        </p:txBody>
      </p:sp>
      <p:sp>
        <p:nvSpPr>
          <p:cNvPr id="3" name="Content Placeholder 2"/>
          <p:cNvSpPr>
            <a:spLocks noGrp="1"/>
          </p:cNvSpPr>
          <p:nvPr>
            <p:ph idx="1"/>
          </p:nvPr>
        </p:nvSpPr>
        <p:spPr/>
        <p:txBody>
          <a:bodyPr/>
          <a:lstStyle/>
          <a:p>
            <a:pPr lvl="0">
              <a:lnSpc>
                <a:spcPct val="150000"/>
              </a:lnSpc>
            </a:pPr>
            <a:r>
              <a:rPr lang="en-US" sz="3600" dirty="0"/>
              <a:t>（</a:t>
            </a:r>
            <a:r>
              <a:rPr lang="en-US" sz="3600" b="1" dirty="0" err="1"/>
              <a:t>a）</a:t>
            </a:r>
            <a:r>
              <a:rPr lang="en-US" sz="3600" b="1" dirty="0" err="1">
                <a:effectLst/>
              </a:rPr>
              <a:t>An</a:t>
            </a:r>
            <a:r>
              <a:rPr lang="en-US" sz="3600" b="1" dirty="0">
                <a:effectLst/>
              </a:rPr>
              <a:t> actor ordinarily has duty to exercise reasonable care when the actor</a:t>
            </a:r>
            <a:r>
              <a:rPr lang="zh-CN" altLang="en-US" sz="3600" b="1" dirty="0">
                <a:effectLst/>
                <a:ea typeface="宋体"/>
              </a:rPr>
              <a:t>’</a:t>
            </a:r>
            <a:r>
              <a:rPr lang="en-US" sz="3600" b="1" dirty="0">
                <a:effectLst/>
              </a:rPr>
              <a:t>s conduct creates a risk of physical harm.</a:t>
            </a:r>
            <a:endParaRPr lang="zh-CN" altLang="en-US" sz="3600" b="1" dirty="0">
              <a:effectLst/>
            </a:endParaRPr>
          </a:p>
          <a:p>
            <a:endParaRPr lang="en-US" dirty="0"/>
          </a:p>
        </p:txBody>
      </p:sp>
      <p:sp>
        <p:nvSpPr>
          <p:cNvPr id="4" name="Footer Placeholder 3"/>
          <p:cNvSpPr>
            <a:spLocks noGrp="1"/>
          </p:cNvSpPr>
          <p:nvPr>
            <p:ph type="ftr" sz="quarter" idx="11"/>
          </p:nvPr>
        </p:nvSpPr>
        <p:spPr/>
        <p:txBody>
          <a:bodyPr/>
          <a:lstStyle/>
          <a:p>
            <a:pPr>
              <a:defRPr/>
            </a:pPr>
            <a:r>
              <a:rPr lang="en-US"/>
              <a:t>Restatement of the Law Third, Torts </a:t>
            </a:r>
          </a:p>
        </p:txBody>
      </p:sp>
      <p:sp>
        <p:nvSpPr>
          <p:cNvPr id="5" name="Slide Number Placeholder 4"/>
          <p:cNvSpPr>
            <a:spLocks noGrp="1"/>
          </p:cNvSpPr>
          <p:nvPr>
            <p:ph type="sldNum" sz="quarter" idx="12"/>
          </p:nvPr>
        </p:nvSpPr>
        <p:spPr/>
        <p:txBody>
          <a:bodyPr/>
          <a:lstStyle/>
          <a:p>
            <a:pPr>
              <a:defRPr/>
            </a:pPr>
            <a:fld id="{7184E9B6-9184-4F3C-AAE8-7813CABE034C}" type="slidenum">
              <a:rPr lang="en-US" smtClean="0"/>
              <a:pPr>
                <a:defRPr/>
              </a:pPr>
              <a:t>10</a:t>
            </a:fld>
            <a:endParaRPr lang="en-US"/>
          </a:p>
        </p:txBody>
      </p:sp>
    </p:spTree>
    <p:extLst>
      <p:ext uri="{BB962C8B-B14F-4D97-AF65-F5344CB8AC3E}">
        <p14:creationId xmlns:p14="http://schemas.microsoft.com/office/powerpoint/2010/main" val="35308957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6620"/>
            <a:ext cx="8229600" cy="1143000"/>
          </a:xfrm>
        </p:spPr>
        <p:txBody>
          <a:bodyPr/>
          <a:lstStyle/>
          <a:p>
            <a:pPr algn="l"/>
            <a:r>
              <a:rPr lang="en-US" sz="4000" dirty="0">
                <a:effectLst/>
              </a:rPr>
              <a:t>Section 7. Duty</a:t>
            </a:r>
            <a:r>
              <a:rPr lang="zh-CN" altLang="en-US" sz="4000" dirty="0">
                <a:effectLst/>
              </a:rPr>
              <a:t> </a:t>
            </a:r>
            <a:endParaRPr lang="en-US" sz="4000" dirty="0"/>
          </a:p>
        </p:txBody>
      </p:sp>
      <p:sp>
        <p:nvSpPr>
          <p:cNvPr id="3" name="Content Placeholder 2"/>
          <p:cNvSpPr>
            <a:spLocks noGrp="1"/>
          </p:cNvSpPr>
          <p:nvPr>
            <p:ph idx="1"/>
          </p:nvPr>
        </p:nvSpPr>
        <p:spPr>
          <a:xfrm>
            <a:off x="457200" y="1143000"/>
            <a:ext cx="8229600" cy="4987925"/>
          </a:xfrm>
        </p:spPr>
        <p:txBody>
          <a:bodyPr/>
          <a:lstStyle/>
          <a:p>
            <a:pPr lvl="0">
              <a:lnSpc>
                <a:spcPct val="150000"/>
              </a:lnSpc>
            </a:pPr>
            <a:r>
              <a:rPr lang="en-US" b="1" dirty="0"/>
              <a:t>（</a:t>
            </a:r>
            <a:r>
              <a:rPr lang="en-US" b="1" dirty="0" err="1"/>
              <a:t>b）</a:t>
            </a:r>
            <a:r>
              <a:rPr lang="en-US" b="1" dirty="0" err="1">
                <a:effectLst/>
              </a:rPr>
              <a:t>In</a:t>
            </a:r>
            <a:r>
              <a:rPr lang="en-US" b="1" dirty="0">
                <a:effectLst/>
              </a:rPr>
              <a:t> exceptional cases, when articulated countervailing principle or policy warrants denying or limiting liability in particular class of cases, a court may decide that the decedent has no duty or that the ordinary duty of reasonable care requires modification.</a:t>
            </a:r>
            <a:endParaRPr lang="zh-CN" altLang="en-US" b="1" dirty="0">
              <a:effectLst/>
              <a:ea typeface="宋体"/>
            </a:endParaRPr>
          </a:p>
          <a:p>
            <a:endParaRPr lang="zh-CN" dirty="0">
              <a:ea typeface="宋体"/>
            </a:endParaRPr>
          </a:p>
        </p:txBody>
      </p:sp>
      <p:sp>
        <p:nvSpPr>
          <p:cNvPr id="4" name="Footer Placeholder 3"/>
          <p:cNvSpPr>
            <a:spLocks noGrp="1"/>
          </p:cNvSpPr>
          <p:nvPr>
            <p:ph type="ftr" sz="quarter" idx="11"/>
          </p:nvPr>
        </p:nvSpPr>
        <p:spPr/>
        <p:txBody>
          <a:bodyPr/>
          <a:lstStyle/>
          <a:p>
            <a:pPr>
              <a:defRPr/>
            </a:pPr>
            <a:r>
              <a:rPr lang="en-US"/>
              <a:t>Restatement of the Law Third, Torts </a:t>
            </a:r>
          </a:p>
        </p:txBody>
      </p:sp>
      <p:sp>
        <p:nvSpPr>
          <p:cNvPr id="5" name="Slide Number Placeholder 4"/>
          <p:cNvSpPr>
            <a:spLocks noGrp="1"/>
          </p:cNvSpPr>
          <p:nvPr>
            <p:ph type="sldNum" sz="quarter" idx="12"/>
          </p:nvPr>
        </p:nvSpPr>
        <p:spPr/>
        <p:txBody>
          <a:bodyPr/>
          <a:lstStyle/>
          <a:p>
            <a:pPr>
              <a:defRPr/>
            </a:pPr>
            <a:fld id="{7184E9B6-9184-4F3C-AAE8-7813CABE034C}" type="slidenum">
              <a:rPr lang="en-US" smtClean="0"/>
              <a:pPr>
                <a:defRPr/>
              </a:pPr>
              <a:t>11</a:t>
            </a:fld>
            <a:endParaRPr lang="en-US"/>
          </a:p>
        </p:txBody>
      </p:sp>
    </p:spTree>
    <p:extLst>
      <p:ext uri="{BB962C8B-B14F-4D97-AF65-F5344CB8AC3E}">
        <p14:creationId xmlns:p14="http://schemas.microsoft.com/office/powerpoint/2010/main" val="63126102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lstStyle/>
          <a:p>
            <a:pPr algn="l"/>
            <a:r>
              <a:rPr lang="en-US" altLang="zh-CN" sz="4000" b="1" dirty="0">
                <a:effectLst/>
              </a:rPr>
              <a:t>§ </a:t>
            </a:r>
            <a:r>
              <a:rPr lang="en-US" sz="4000" b="1" dirty="0">
                <a:effectLst/>
              </a:rPr>
              <a:t>8 Judge and Jury </a:t>
            </a:r>
            <a:r>
              <a:rPr lang="zh-CN" altLang="en-US" sz="4000" dirty="0">
                <a:effectLst/>
              </a:rPr>
              <a:t> </a:t>
            </a:r>
            <a:endParaRPr lang="en-US" sz="4000" dirty="0"/>
          </a:p>
        </p:txBody>
      </p:sp>
      <p:sp>
        <p:nvSpPr>
          <p:cNvPr id="3" name="Content Placeholder 2"/>
          <p:cNvSpPr>
            <a:spLocks noGrp="1"/>
          </p:cNvSpPr>
          <p:nvPr>
            <p:ph idx="1"/>
          </p:nvPr>
        </p:nvSpPr>
        <p:spPr/>
        <p:txBody>
          <a:bodyPr/>
          <a:lstStyle/>
          <a:p>
            <a:pPr lvl="0">
              <a:lnSpc>
                <a:spcPct val="150000"/>
              </a:lnSpc>
            </a:pPr>
            <a:r>
              <a:rPr lang="en-US" b="1" dirty="0"/>
              <a:t>(a) </a:t>
            </a:r>
            <a:r>
              <a:rPr lang="en-US" b="1" dirty="0">
                <a:effectLst/>
              </a:rPr>
              <a:t>When, in light of all the evidence, reasonable minds can differ as to the facts relating to the actor</a:t>
            </a:r>
            <a:r>
              <a:rPr lang="zh-CN" altLang="en-US" b="1" dirty="0">
                <a:effectLst/>
              </a:rPr>
              <a:t>’</a:t>
            </a:r>
            <a:r>
              <a:rPr lang="en-US" b="1" dirty="0">
                <a:effectLst/>
              </a:rPr>
              <a:t>s conduct, it is the function of the jury to determine those facts.</a:t>
            </a:r>
            <a:endParaRPr lang="zh-CN" b="1" dirty="0">
              <a:ea typeface="+mn-lt"/>
              <a:cs typeface="+mn-lt"/>
            </a:endParaRPr>
          </a:p>
          <a:p>
            <a:endParaRPr lang="en-US" dirty="0"/>
          </a:p>
        </p:txBody>
      </p:sp>
      <p:sp>
        <p:nvSpPr>
          <p:cNvPr id="4" name="Footer Placeholder 3"/>
          <p:cNvSpPr>
            <a:spLocks noGrp="1"/>
          </p:cNvSpPr>
          <p:nvPr>
            <p:ph type="ftr" sz="quarter" idx="11"/>
          </p:nvPr>
        </p:nvSpPr>
        <p:spPr/>
        <p:txBody>
          <a:bodyPr/>
          <a:lstStyle/>
          <a:p>
            <a:pPr>
              <a:defRPr/>
            </a:pPr>
            <a:r>
              <a:rPr lang="en-US"/>
              <a:t>Restatement of the Law Third, Torts </a:t>
            </a:r>
          </a:p>
        </p:txBody>
      </p:sp>
      <p:sp>
        <p:nvSpPr>
          <p:cNvPr id="5" name="Slide Number Placeholder 4"/>
          <p:cNvSpPr>
            <a:spLocks noGrp="1"/>
          </p:cNvSpPr>
          <p:nvPr>
            <p:ph type="sldNum" sz="quarter" idx="12"/>
          </p:nvPr>
        </p:nvSpPr>
        <p:spPr/>
        <p:txBody>
          <a:bodyPr/>
          <a:lstStyle/>
          <a:p>
            <a:pPr>
              <a:defRPr/>
            </a:pPr>
            <a:fld id="{7184E9B6-9184-4F3C-AAE8-7813CABE034C}" type="slidenum">
              <a:rPr lang="en-US" smtClean="0"/>
              <a:pPr>
                <a:defRPr/>
              </a:pPr>
              <a:t>12</a:t>
            </a:fld>
            <a:endParaRPr lang="en-US"/>
          </a:p>
        </p:txBody>
      </p:sp>
    </p:spTree>
    <p:extLst>
      <p:ext uri="{BB962C8B-B14F-4D97-AF65-F5344CB8AC3E}">
        <p14:creationId xmlns:p14="http://schemas.microsoft.com/office/powerpoint/2010/main" val="191713254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lstStyle/>
          <a:p>
            <a:pPr algn="l"/>
            <a:r>
              <a:rPr lang="en-US" altLang="zh-CN" sz="4000" b="1" dirty="0">
                <a:effectLst/>
              </a:rPr>
              <a:t>§ </a:t>
            </a:r>
            <a:r>
              <a:rPr lang="en-US" sz="4000" b="1" dirty="0">
                <a:effectLst/>
              </a:rPr>
              <a:t>8 Judge and Jury </a:t>
            </a:r>
            <a:r>
              <a:rPr lang="zh-CN" altLang="en-US" sz="4000" dirty="0">
                <a:effectLst/>
              </a:rPr>
              <a:t> </a:t>
            </a:r>
            <a:endParaRPr lang="en-US" sz="4000" dirty="0"/>
          </a:p>
        </p:txBody>
      </p:sp>
      <p:sp>
        <p:nvSpPr>
          <p:cNvPr id="3" name="Content Placeholder 2"/>
          <p:cNvSpPr>
            <a:spLocks noGrp="1"/>
          </p:cNvSpPr>
          <p:nvPr>
            <p:ph idx="1"/>
          </p:nvPr>
        </p:nvSpPr>
        <p:spPr/>
        <p:txBody>
          <a:bodyPr/>
          <a:lstStyle/>
          <a:p>
            <a:pPr>
              <a:lnSpc>
                <a:spcPct val="150000"/>
              </a:lnSpc>
            </a:pPr>
            <a:r>
              <a:rPr lang="en-US" b="1" dirty="0">
                <a:effectLst/>
              </a:rPr>
              <a:t>(b) When, in light of all the facts relating to the actor</a:t>
            </a:r>
            <a:r>
              <a:rPr lang="en-US" b="1" dirty="0">
                <a:effectLst/>
                <a:ea typeface="宋体"/>
              </a:rPr>
              <a:t>’</a:t>
            </a:r>
            <a:r>
              <a:rPr lang="es-ES_tradnl" b="1" dirty="0">
                <a:effectLst/>
              </a:rPr>
              <a:t>s  </a:t>
            </a:r>
            <a:r>
              <a:rPr lang="es-ES_tradnl" b="1" dirty="0" err="1">
                <a:effectLst/>
              </a:rPr>
              <a:t>conduct</a:t>
            </a:r>
            <a:r>
              <a:rPr lang="es-ES_tradnl" b="1" dirty="0">
                <a:effectLst/>
              </a:rPr>
              <a:t>,</a:t>
            </a:r>
            <a:r>
              <a:rPr lang="en-US" b="1" dirty="0">
                <a:effectLst/>
              </a:rPr>
              <a:t> reasonable minds can differ as to whether the conduct lacks reasonable care, it is the </a:t>
            </a:r>
            <a:r>
              <a:rPr lang="en-US" b="1" dirty="0">
                <a:solidFill>
                  <a:srgbClr val="FFFF00"/>
                </a:solidFill>
                <a:effectLst/>
              </a:rPr>
              <a:t>function of the jury </a:t>
            </a:r>
            <a:r>
              <a:rPr lang="en-US" b="1" dirty="0">
                <a:effectLst/>
              </a:rPr>
              <a:t>to make that determination</a:t>
            </a:r>
            <a:r>
              <a:rPr lang="en-US" b="1" dirty="0">
                <a:effectLst/>
                <a:cs typeface="Calibri"/>
              </a:rPr>
              <a:t>.</a:t>
            </a:r>
            <a:endParaRPr lang="zh-CN" altLang="en-US" b="1" dirty="0">
              <a:effectLst/>
            </a:endParaRPr>
          </a:p>
        </p:txBody>
      </p:sp>
      <p:sp>
        <p:nvSpPr>
          <p:cNvPr id="4" name="Footer Placeholder 3"/>
          <p:cNvSpPr>
            <a:spLocks noGrp="1"/>
          </p:cNvSpPr>
          <p:nvPr>
            <p:ph type="ftr" sz="quarter" idx="11"/>
          </p:nvPr>
        </p:nvSpPr>
        <p:spPr/>
        <p:txBody>
          <a:bodyPr/>
          <a:lstStyle/>
          <a:p>
            <a:pPr>
              <a:defRPr/>
            </a:pPr>
            <a:r>
              <a:rPr lang="en-US"/>
              <a:t>Restatement of the Law Third, Torts </a:t>
            </a:r>
          </a:p>
        </p:txBody>
      </p:sp>
      <p:sp>
        <p:nvSpPr>
          <p:cNvPr id="5" name="Slide Number Placeholder 4"/>
          <p:cNvSpPr>
            <a:spLocks noGrp="1"/>
          </p:cNvSpPr>
          <p:nvPr>
            <p:ph type="sldNum" sz="quarter" idx="12"/>
          </p:nvPr>
        </p:nvSpPr>
        <p:spPr/>
        <p:txBody>
          <a:bodyPr/>
          <a:lstStyle/>
          <a:p>
            <a:pPr>
              <a:defRPr/>
            </a:pPr>
            <a:fld id="{7184E9B6-9184-4F3C-AAE8-7813CABE034C}" type="slidenum">
              <a:rPr lang="en-US" smtClean="0"/>
              <a:pPr>
                <a:defRPr/>
              </a:pPr>
              <a:t>13</a:t>
            </a:fld>
            <a:endParaRPr lang="en-US"/>
          </a:p>
        </p:txBody>
      </p:sp>
    </p:spTree>
    <p:extLst>
      <p:ext uri="{BB962C8B-B14F-4D97-AF65-F5344CB8AC3E}">
        <p14:creationId xmlns:p14="http://schemas.microsoft.com/office/powerpoint/2010/main" val="263713447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468"/>
            <a:ext cx="8229600" cy="1143000"/>
          </a:xfrm>
        </p:spPr>
        <p:txBody>
          <a:bodyPr/>
          <a:lstStyle/>
          <a:p>
            <a:pPr algn="l"/>
            <a:r>
              <a:rPr lang="en-US" altLang="zh-CN" sz="4000" dirty="0">
                <a:effectLst/>
              </a:rPr>
              <a:t>§ 9 </a:t>
            </a:r>
            <a:r>
              <a:rPr lang="en-US" sz="4000" dirty="0">
                <a:effectLst/>
              </a:rPr>
              <a:t>Emergency</a:t>
            </a:r>
            <a:r>
              <a:rPr lang="zh-CN" altLang="en-US" sz="4000" dirty="0">
                <a:effectLst/>
              </a:rPr>
              <a:t> </a:t>
            </a:r>
            <a:endParaRPr lang="en-US" sz="4000" dirty="0"/>
          </a:p>
        </p:txBody>
      </p:sp>
      <p:sp>
        <p:nvSpPr>
          <p:cNvPr id="3" name="Content Placeholder 2"/>
          <p:cNvSpPr>
            <a:spLocks noGrp="1"/>
          </p:cNvSpPr>
          <p:nvPr>
            <p:ph idx="1"/>
          </p:nvPr>
        </p:nvSpPr>
        <p:spPr>
          <a:xfrm>
            <a:off x="457200" y="1066800"/>
            <a:ext cx="8229600" cy="5064125"/>
          </a:xfrm>
        </p:spPr>
        <p:txBody>
          <a:bodyPr/>
          <a:lstStyle/>
          <a:p>
            <a:pPr>
              <a:lnSpc>
                <a:spcPct val="150000"/>
              </a:lnSpc>
            </a:pPr>
            <a:r>
              <a:rPr lang="en-US" b="1" dirty="0">
                <a:effectLst/>
              </a:rPr>
              <a:t>If an actor is confronted with an unexpected emergency requiring rapid response, this is a circumstance to be taken into account in determining whether the actor</a:t>
            </a:r>
            <a:r>
              <a:rPr lang="zh-CN" altLang="en-US" b="1" dirty="0">
                <a:effectLst/>
              </a:rPr>
              <a:t>’</a:t>
            </a:r>
            <a:r>
              <a:rPr lang="en-US" b="1" dirty="0">
                <a:effectLst/>
              </a:rPr>
              <a:t>s resulting conduct is that of the reasonably careful person.</a:t>
            </a:r>
            <a:endParaRPr lang="zh-CN" altLang="en-US" b="1" dirty="0">
              <a:effectLst/>
            </a:endParaRPr>
          </a:p>
        </p:txBody>
      </p:sp>
      <p:sp>
        <p:nvSpPr>
          <p:cNvPr id="4" name="Footer Placeholder 3"/>
          <p:cNvSpPr>
            <a:spLocks noGrp="1"/>
          </p:cNvSpPr>
          <p:nvPr>
            <p:ph type="ftr" sz="quarter" idx="11"/>
          </p:nvPr>
        </p:nvSpPr>
        <p:spPr/>
        <p:txBody>
          <a:bodyPr/>
          <a:lstStyle/>
          <a:p>
            <a:pPr>
              <a:defRPr/>
            </a:pPr>
            <a:r>
              <a:rPr lang="en-US"/>
              <a:t>Restatement of the Law Third, Torts </a:t>
            </a:r>
          </a:p>
        </p:txBody>
      </p:sp>
      <p:sp>
        <p:nvSpPr>
          <p:cNvPr id="5" name="Slide Number Placeholder 4"/>
          <p:cNvSpPr>
            <a:spLocks noGrp="1"/>
          </p:cNvSpPr>
          <p:nvPr>
            <p:ph type="sldNum" sz="quarter" idx="12"/>
          </p:nvPr>
        </p:nvSpPr>
        <p:spPr/>
        <p:txBody>
          <a:bodyPr/>
          <a:lstStyle/>
          <a:p>
            <a:pPr>
              <a:defRPr/>
            </a:pPr>
            <a:fld id="{7184E9B6-9184-4F3C-AAE8-7813CABE034C}" type="slidenum">
              <a:rPr lang="en-US" smtClean="0"/>
              <a:pPr>
                <a:defRPr/>
              </a:pPr>
              <a:t>14</a:t>
            </a:fld>
            <a:endParaRPr lang="en-US"/>
          </a:p>
        </p:txBody>
      </p:sp>
    </p:spTree>
    <p:extLst>
      <p:ext uri="{BB962C8B-B14F-4D97-AF65-F5344CB8AC3E}">
        <p14:creationId xmlns:p14="http://schemas.microsoft.com/office/powerpoint/2010/main" val="283693759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468"/>
            <a:ext cx="8229600" cy="1143000"/>
          </a:xfrm>
        </p:spPr>
        <p:txBody>
          <a:bodyPr/>
          <a:lstStyle/>
          <a:p>
            <a:pPr algn="l"/>
            <a:r>
              <a:rPr lang="en-US" altLang="zh-CN" sz="4000" dirty="0">
                <a:effectLst/>
              </a:rPr>
              <a:t>§</a:t>
            </a:r>
            <a:r>
              <a:rPr lang="en-US" sz="4000" dirty="0">
                <a:effectLst/>
              </a:rPr>
              <a:t>10 Children</a:t>
            </a:r>
            <a:r>
              <a:rPr lang="zh-CN" altLang="en-US" sz="4000" dirty="0">
                <a:effectLst/>
              </a:rPr>
              <a:t> </a:t>
            </a:r>
            <a:endParaRPr lang="en-US" sz="4000" dirty="0"/>
          </a:p>
        </p:txBody>
      </p:sp>
      <p:sp>
        <p:nvSpPr>
          <p:cNvPr id="3" name="Content Placeholder 2"/>
          <p:cNvSpPr>
            <a:spLocks noGrp="1"/>
          </p:cNvSpPr>
          <p:nvPr>
            <p:ph idx="1"/>
          </p:nvPr>
        </p:nvSpPr>
        <p:spPr>
          <a:xfrm>
            <a:off x="228600" y="1447800"/>
            <a:ext cx="8458200" cy="4530725"/>
          </a:xfrm>
        </p:spPr>
        <p:txBody>
          <a:bodyPr/>
          <a:lstStyle/>
          <a:p>
            <a:pPr lvl="0">
              <a:lnSpc>
                <a:spcPct val="150000"/>
              </a:lnSpc>
            </a:pPr>
            <a:r>
              <a:rPr lang="en-US" b="1" dirty="0"/>
              <a:t>(a) </a:t>
            </a:r>
            <a:r>
              <a:rPr lang="en-US" b="1" dirty="0">
                <a:effectLst/>
              </a:rPr>
              <a:t>A child</a:t>
            </a:r>
            <a:r>
              <a:rPr lang="zh-CN" altLang="en-US" b="1" dirty="0">
                <a:effectLst/>
              </a:rPr>
              <a:t>’</a:t>
            </a:r>
            <a:r>
              <a:rPr lang="en-US" b="1" dirty="0">
                <a:effectLst/>
              </a:rPr>
              <a:t>s conduct is negligent if it does not conform to that of a reasonably careful person of the same age, intelligence, and experience, except as provided in Subsection (b) or (c).</a:t>
            </a:r>
            <a:endParaRPr lang="zh-CN" b="1" dirty="0"/>
          </a:p>
          <a:p>
            <a:endParaRPr lang="en-US" dirty="0"/>
          </a:p>
        </p:txBody>
      </p:sp>
      <p:sp>
        <p:nvSpPr>
          <p:cNvPr id="4" name="Footer Placeholder 3"/>
          <p:cNvSpPr>
            <a:spLocks noGrp="1"/>
          </p:cNvSpPr>
          <p:nvPr>
            <p:ph type="ftr" sz="quarter" idx="11"/>
          </p:nvPr>
        </p:nvSpPr>
        <p:spPr/>
        <p:txBody>
          <a:bodyPr/>
          <a:lstStyle/>
          <a:p>
            <a:pPr>
              <a:defRPr/>
            </a:pPr>
            <a:r>
              <a:rPr lang="en-US"/>
              <a:t>Restatement of the Law Third, Torts </a:t>
            </a:r>
          </a:p>
        </p:txBody>
      </p:sp>
      <p:sp>
        <p:nvSpPr>
          <p:cNvPr id="5" name="Slide Number Placeholder 4"/>
          <p:cNvSpPr>
            <a:spLocks noGrp="1"/>
          </p:cNvSpPr>
          <p:nvPr>
            <p:ph type="sldNum" sz="quarter" idx="12"/>
          </p:nvPr>
        </p:nvSpPr>
        <p:spPr/>
        <p:txBody>
          <a:bodyPr/>
          <a:lstStyle/>
          <a:p>
            <a:pPr>
              <a:defRPr/>
            </a:pPr>
            <a:fld id="{7184E9B6-9184-4F3C-AAE8-7813CABE034C}" type="slidenum">
              <a:rPr lang="en-US" smtClean="0"/>
              <a:pPr>
                <a:defRPr/>
              </a:pPr>
              <a:t>15</a:t>
            </a:fld>
            <a:endParaRPr lang="en-US"/>
          </a:p>
        </p:txBody>
      </p:sp>
    </p:spTree>
    <p:extLst>
      <p:ext uri="{BB962C8B-B14F-4D97-AF65-F5344CB8AC3E}">
        <p14:creationId xmlns:p14="http://schemas.microsoft.com/office/powerpoint/2010/main" val="180752086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90600"/>
            <a:ext cx="8229600" cy="5334000"/>
          </a:xfrm>
        </p:spPr>
        <p:txBody>
          <a:bodyPr/>
          <a:lstStyle/>
          <a:p>
            <a:pPr lvl="0">
              <a:lnSpc>
                <a:spcPct val="150000"/>
              </a:lnSpc>
            </a:pPr>
            <a:r>
              <a:rPr lang="zh-CN" altLang="en-US" b="1" dirty="0"/>
              <a:t>（</a:t>
            </a:r>
            <a:r>
              <a:rPr lang="en-US" altLang="zh-CN" b="1" dirty="0"/>
              <a:t>b</a:t>
            </a:r>
            <a:r>
              <a:rPr lang="zh-CN" altLang="en-US" b="1" dirty="0"/>
              <a:t>）</a:t>
            </a:r>
            <a:r>
              <a:rPr lang="en-US" b="1" dirty="0">
                <a:effectLst/>
              </a:rPr>
              <a:t>A child less than five years of age is incapable of negligence.</a:t>
            </a:r>
            <a:endParaRPr lang="zh-CN" altLang="en-US" b="1" dirty="0">
              <a:effectLst/>
            </a:endParaRPr>
          </a:p>
          <a:p>
            <a:pPr>
              <a:lnSpc>
                <a:spcPct val="150000"/>
              </a:lnSpc>
            </a:pPr>
            <a:endParaRPr lang="zh-CN" altLang="en-US" b="1" dirty="0">
              <a:effectLst/>
            </a:endParaRPr>
          </a:p>
          <a:p>
            <a:pPr>
              <a:lnSpc>
                <a:spcPct val="150000"/>
              </a:lnSpc>
            </a:pPr>
            <a:r>
              <a:rPr lang="en-US" b="1" dirty="0">
                <a:effectLst/>
              </a:rPr>
              <a:t>(c)  The special rule in Subsection (a) does not apply when the child is engaging in a dangerous activity that is characteristically undertaken by adults.</a:t>
            </a:r>
            <a:endParaRPr lang="zh-CN" altLang="en-US" b="1" dirty="0">
              <a:effectLst/>
            </a:endParaRPr>
          </a:p>
        </p:txBody>
      </p:sp>
      <p:sp>
        <p:nvSpPr>
          <p:cNvPr id="4" name="Footer Placeholder 3"/>
          <p:cNvSpPr>
            <a:spLocks noGrp="1"/>
          </p:cNvSpPr>
          <p:nvPr>
            <p:ph type="ftr" sz="quarter" idx="11"/>
          </p:nvPr>
        </p:nvSpPr>
        <p:spPr/>
        <p:txBody>
          <a:bodyPr/>
          <a:lstStyle/>
          <a:p>
            <a:pPr>
              <a:defRPr/>
            </a:pPr>
            <a:r>
              <a:rPr lang="en-US"/>
              <a:t>Restatement of the Law Third, Torts </a:t>
            </a:r>
          </a:p>
        </p:txBody>
      </p:sp>
      <p:sp>
        <p:nvSpPr>
          <p:cNvPr id="5" name="Slide Number Placeholder 4"/>
          <p:cNvSpPr>
            <a:spLocks noGrp="1"/>
          </p:cNvSpPr>
          <p:nvPr>
            <p:ph type="sldNum" sz="quarter" idx="12"/>
          </p:nvPr>
        </p:nvSpPr>
        <p:spPr/>
        <p:txBody>
          <a:bodyPr/>
          <a:lstStyle/>
          <a:p>
            <a:pPr>
              <a:defRPr/>
            </a:pPr>
            <a:fld id="{7184E9B6-9184-4F3C-AAE8-7813CABE034C}" type="slidenum">
              <a:rPr lang="en-US" smtClean="0"/>
              <a:pPr>
                <a:defRPr/>
              </a:pPr>
              <a:t>16</a:t>
            </a:fld>
            <a:endParaRPr lang="en-US"/>
          </a:p>
        </p:txBody>
      </p:sp>
      <p:sp>
        <p:nvSpPr>
          <p:cNvPr id="6" name="Title 1"/>
          <p:cNvSpPr>
            <a:spLocks noGrp="1"/>
          </p:cNvSpPr>
          <p:nvPr>
            <p:ph type="title"/>
          </p:nvPr>
        </p:nvSpPr>
        <p:spPr>
          <a:xfrm>
            <a:off x="457200" y="3468"/>
            <a:ext cx="8229600" cy="1143000"/>
          </a:xfrm>
        </p:spPr>
        <p:txBody>
          <a:bodyPr/>
          <a:lstStyle/>
          <a:p>
            <a:pPr algn="l"/>
            <a:r>
              <a:rPr lang="en-US" altLang="zh-CN" sz="4000" dirty="0">
                <a:effectLst/>
              </a:rPr>
              <a:t>§</a:t>
            </a:r>
            <a:r>
              <a:rPr lang="en-US" sz="4000" dirty="0">
                <a:effectLst/>
              </a:rPr>
              <a:t>10 Children</a:t>
            </a:r>
            <a:r>
              <a:rPr lang="zh-CN" altLang="en-US" sz="4000" dirty="0">
                <a:effectLst/>
              </a:rPr>
              <a:t> </a:t>
            </a:r>
            <a:endParaRPr lang="en-US" sz="4000" dirty="0"/>
          </a:p>
        </p:txBody>
      </p:sp>
    </p:spTree>
    <p:extLst>
      <p:ext uri="{BB962C8B-B14F-4D97-AF65-F5344CB8AC3E}">
        <p14:creationId xmlns:p14="http://schemas.microsoft.com/office/powerpoint/2010/main" val="120467092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4991"/>
            <a:ext cx="8229600" cy="1143000"/>
          </a:xfrm>
        </p:spPr>
        <p:txBody>
          <a:bodyPr/>
          <a:lstStyle/>
          <a:p>
            <a:pPr algn="l"/>
            <a:r>
              <a:rPr lang="en-US" altLang="zh-CN" sz="4000" dirty="0">
                <a:effectLst/>
                <a:ea typeface="宋体"/>
              </a:rPr>
              <a:t>§</a:t>
            </a:r>
            <a:r>
              <a:rPr lang="en-US" sz="4000" dirty="0">
                <a:effectLst/>
              </a:rPr>
              <a:t>11 Disability</a:t>
            </a:r>
            <a:r>
              <a:rPr lang="zh-CN" altLang="en-US" sz="4000" dirty="0">
                <a:effectLst/>
                <a:ea typeface="宋体"/>
              </a:rPr>
              <a:t>  </a:t>
            </a:r>
            <a:endParaRPr lang="en-US" sz="4000" dirty="0"/>
          </a:p>
        </p:txBody>
      </p:sp>
      <p:sp>
        <p:nvSpPr>
          <p:cNvPr id="3" name="Content Placeholder 2"/>
          <p:cNvSpPr>
            <a:spLocks noGrp="1"/>
          </p:cNvSpPr>
          <p:nvPr>
            <p:ph idx="1"/>
          </p:nvPr>
        </p:nvSpPr>
        <p:spPr/>
        <p:txBody>
          <a:bodyPr/>
          <a:lstStyle/>
          <a:p>
            <a:pPr>
              <a:lnSpc>
                <a:spcPct val="150000"/>
              </a:lnSpc>
            </a:pPr>
            <a:r>
              <a:rPr lang="en-US" b="1" dirty="0"/>
              <a:t>（</a:t>
            </a:r>
            <a:r>
              <a:rPr lang="en-US" b="1" dirty="0" err="1"/>
              <a:t>a）</a:t>
            </a:r>
            <a:r>
              <a:rPr lang="en-US" b="1" dirty="0" err="1">
                <a:effectLst/>
              </a:rPr>
              <a:t>The</a:t>
            </a:r>
            <a:r>
              <a:rPr lang="en-US" b="1" dirty="0">
                <a:effectLst/>
              </a:rPr>
              <a:t> conduct of an actor with a physical disability is negligent only if the conduct does not conform to that of  a reasonably careful person with the same disability.</a:t>
            </a:r>
            <a:endParaRPr lang="zh-CN" altLang="en-US" b="1" dirty="0">
              <a:effectLst/>
            </a:endParaRPr>
          </a:p>
          <a:p>
            <a:endParaRPr lang="en-US" dirty="0"/>
          </a:p>
        </p:txBody>
      </p:sp>
      <p:sp>
        <p:nvSpPr>
          <p:cNvPr id="4" name="Footer Placeholder 3"/>
          <p:cNvSpPr>
            <a:spLocks noGrp="1"/>
          </p:cNvSpPr>
          <p:nvPr>
            <p:ph type="ftr" sz="quarter" idx="11"/>
          </p:nvPr>
        </p:nvSpPr>
        <p:spPr/>
        <p:txBody>
          <a:bodyPr/>
          <a:lstStyle/>
          <a:p>
            <a:pPr>
              <a:defRPr/>
            </a:pPr>
            <a:r>
              <a:rPr lang="en-US"/>
              <a:t>Restatement of the Law Third, Torts </a:t>
            </a:r>
          </a:p>
        </p:txBody>
      </p:sp>
      <p:sp>
        <p:nvSpPr>
          <p:cNvPr id="5" name="Slide Number Placeholder 4"/>
          <p:cNvSpPr>
            <a:spLocks noGrp="1"/>
          </p:cNvSpPr>
          <p:nvPr>
            <p:ph type="sldNum" sz="quarter" idx="12"/>
          </p:nvPr>
        </p:nvSpPr>
        <p:spPr/>
        <p:txBody>
          <a:bodyPr/>
          <a:lstStyle/>
          <a:p>
            <a:pPr>
              <a:defRPr/>
            </a:pPr>
            <a:fld id="{7184E9B6-9184-4F3C-AAE8-7813CABE034C}" type="slidenum">
              <a:rPr lang="en-US" smtClean="0"/>
              <a:pPr>
                <a:defRPr/>
              </a:pPr>
              <a:t>17</a:t>
            </a:fld>
            <a:endParaRPr lang="en-US"/>
          </a:p>
        </p:txBody>
      </p:sp>
    </p:spTree>
    <p:extLst>
      <p:ext uri="{BB962C8B-B14F-4D97-AF65-F5344CB8AC3E}">
        <p14:creationId xmlns:p14="http://schemas.microsoft.com/office/powerpoint/2010/main" val="137178261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4991"/>
            <a:ext cx="8229600" cy="1143000"/>
          </a:xfrm>
        </p:spPr>
        <p:txBody>
          <a:bodyPr/>
          <a:lstStyle/>
          <a:p>
            <a:pPr algn="l"/>
            <a:r>
              <a:rPr lang="en-US" altLang="zh-CN" sz="4000" dirty="0">
                <a:effectLst/>
                <a:ea typeface="宋体"/>
              </a:rPr>
              <a:t>§</a:t>
            </a:r>
            <a:r>
              <a:rPr lang="en-US" sz="4000" dirty="0">
                <a:effectLst/>
              </a:rPr>
              <a:t>11 Disability</a:t>
            </a:r>
            <a:r>
              <a:rPr lang="zh-CN" altLang="en-US" sz="4000" dirty="0">
                <a:effectLst/>
                <a:ea typeface="宋体"/>
              </a:rPr>
              <a:t>  </a:t>
            </a:r>
            <a:endParaRPr lang="en-US" sz="4000" dirty="0"/>
          </a:p>
        </p:txBody>
      </p:sp>
      <p:sp>
        <p:nvSpPr>
          <p:cNvPr id="3" name="Content Placeholder 2"/>
          <p:cNvSpPr>
            <a:spLocks noGrp="1"/>
          </p:cNvSpPr>
          <p:nvPr>
            <p:ph idx="1"/>
          </p:nvPr>
        </p:nvSpPr>
        <p:spPr>
          <a:xfrm>
            <a:off x="457200" y="1219200"/>
            <a:ext cx="8229600" cy="5029200"/>
          </a:xfrm>
        </p:spPr>
        <p:txBody>
          <a:bodyPr/>
          <a:lstStyle/>
          <a:p>
            <a:pPr lvl="0">
              <a:lnSpc>
                <a:spcPct val="150000"/>
              </a:lnSpc>
            </a:pPr>
            <a:r>
              <a:rPr lang="en-US" b="1" dirty="0"/>
              <a:t>（</a:t>
            </a:r>
            <a:r>
              <a:rPr lang="en-US" b="1" dirty="0" err="1"/>
              <a:t>b）</a:t>
            </a:r>
            <a:r>
              <a:rPr lang="en-US" b="1" dirty="0" err="1">
                <a:effectLst/>
              </a:rPr>
              <a:t>The</a:t>
            </a:r>
            <a:r>
              <a:rPr lang="en-US" b="1" dirty="0">
                <a:effectLst/>
              </a:rPr>
              <a:t> conduct of an actor during a period of sudden incapacitation or loss of  consciousness resulting from physical illness is negligent only if the sudden incapacitation or loss of consciousness was reasonably foreseeable to the actor.</a:t>
            </a:r>
            <a:endParaRPr lang="zh-CN" altLang="en-US" b="1" dirty="0">
              <a:effectLst/>
            </a:endParaRPr>
          </a:p>
        </p:txBody>
      </p:sp>
      <p:sp>
        <p:nvSpPr>
          <p:cNvPr id="4" name="Footer Placeholder 3"/>
          <p:cNvSpPr>
            <a:spLocks noGrp="1"/>
          </p:cNvSpPr>
          <p:nvPr>
            <p:ph type="ftr" sz="quarter" idx="11"/>
          </p:nvPr>
        </p:nvSpPr>
        <p:spPr/>
        <p:txBody>
          <a:bodyPr/>
          <a:lstStyle/>
          <a:p>
            <a:pPr>
              <a:defRPr/>
            </a:pPr>
            <a:r>
              <a:rPr lang="en-US"/>
              <a:t>Restatement of the Law Third, Torts </a:t>
            </a:r>
          </a:p>
        </p:txBody>
      </p:sp>
      <p:sp>
        <p:nvSpPr>
          <p:cNvPr id="5" name="Slide Number Placeholder 4"/>
          <p:cNvSpPr>
            <a:spLocks noGrp="1"/>
          </p:cNvSpPr>
          <p:nvPr>
            <p:ph type="sldNum" sz="quarter" idx="12"/>
          </p:nvPr>
        </p:nvSpPr>
        <p:spPr/>
        <p:txBody>
          <a:bodyPr/>
          <a:lstStyle/>
          <a:p>
            <a:pPr>
              <a:defRPr/>
            </a:pPr>
            <a:fld id="{7184E9B6-9184-4F3C-AAE8-7813CABE034C}" type="slidenum">
              <a:rPr lang="en-US" smtClean="0"/>
              <a:pPr>
                <a:defRPr/>
              </a:pPr>
              <a:t>18</a:t>
            </a:fld>
            <a:endParaRPr lang="en-US"/>
          </a:p>
        </p:txBody>
      </p:sp>
    </p:spTree>
    <p:extLst>
      <p:ext uri="{BB962C8B-B14F-4D97-AF65-F5344CB8AC3E}">
        <p14:creationId xmlns:p14="http://schemas.microsoft.com/office/powerpoint/2010/main" val="108815320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4991"/>
            <a:ext cx="8229600" cy="1143000"/>
          </a:xfrm>
        </p:spPr>
        <p:txBody>
          <a:bodyPr/>
          <a:lstStyle/>
          <a:p>
            <a:pPr algn="l"/>
            <a:r>
              <a:rPr lang="en-US" altLang="zh-CN" sz="4000" dirty="0">
                <a:effectLst/>
                <a:ea typeface="宋体"/>
              </a:rPr>
              <a:t>§</a:t>
            </a:r>
            <a:r>
              <a:rPr lang="en-US" sz="4000" dirty="0">
                <a:effectLst/>
              </a:rPr>
              <a:t>11 Disability</a:t>
            </a:r>
            <a:r>
              <a:rPr lang="zh-CN" altLang="en-US" sz="4000" dirty="0">
                <a:effectLst/>
                <a:ea typeface="宋体"/>
              </a:rPr>
              <a:t>  </a:t>
            </a:r>
            <a:endParaRPr lang="en-US" sz="4000" dirty="0"/>
          </a:p>
        </p:txBody>
      </p:sp>
      <p:sp>
        <p:nvSpPr>
          <p:cNvPr id="3" name="Content Placeholder 2"/>
          <p:cNvSpPr>
            <a:spLocks noGrp="1"/>
          </p:cNvSpPr>
          <p:nvPr>
            <p:ph idx="1"/>
          </p:nvPr>
        </p:nvSpPr>
        <p:spPr/>
        <p:txBody>
          <a:bodyPr/>
          <a:lstStyle/>
          <a:p>
            <a:pPr lvl="0">
              <a:lnSpc>
                <a:spcPct val="150000"/>
              </a:lnSpc>
            </a:pPr>
            <a:r>
              <a:rPr lang="en-US" b="1" dirty="0"/>
              <a:t>（</a:t>
            </a:r>
            <a:r>
              <a:rPr lang="en-US" b="1" dirty="0" err="1"/>
              <a:t>c）</a:t>
            </a:r>
            <a:r>
              <a:rPr lang="en-US" b="1" dirty="0" err="1">
                <a:effectLst/>
              </a:rPr>
              <a:t>An</a:t>
            </a:r>
            <a:r>
              <a:rPr lang="en-US" b="1" dirty="0">
                <a:effectLst/>
              </a:rPr>
              <a:t> actor’s mental or emotional disability is not considered in determining whether conduct is negligent, unless the actor is a child.</a:t>
            </a:r>
            <a:endParaRPr lang="zh-CN" altLang="en-US" b="1" dirty="0">
              <a:effectLst/>
            </a:endParaRPr>
          </a:p>
          <a:p>
            <a:endParaRPr lang="en-US" dirty="0"/>
          </a:p>
        </p:txBody>
      </p:sp>
      <p:sp>
        <p:nvSpPr>
          <p:cNvPr id="4" name="Footer Placeholder 3"/>
          <p:cNvSpPr>
            <a:spLocks noGrp="1"/>
          </p:cNvSpPr>
          <p:nvPr>
            <p:ph type="ftr" sz="quarter" idx="11"/>
          </p:nvPr>
        </p:nvSpPr>
        <p:spPr/>
        <p:txBody>
          <a:bodyPr/>
          <a:lstStyle/>
          <a:p>
            <a:pPr>
              <a:defRPr/>
            </a:pPr>
            <a:r>
              <a:rPr lang="en-US"/>
              <a:t>Restatement of the Law Third, Torts </a:t>
            </a:r>
          </a:p>
        </p:txBody>
      </p:sp>
      <p:sp>
        <p:nvSpPr>
          <p:cNvPr id="5" name="Slide Number Placeholder 4"/>
          <p:cNvSpPr>
            <a:spLocks noGrp="1"/>
          </p:cNvSpPr>
          <p:nvPr>
            <p:ph type="sldNum" sz="quarter" idx="12"/>
          </p:nvPr>
        </p:nvSpPr>
        <p:spPr/>
        <p:txBody>
          <a:bodyPr/>
          <a:lstStyle/>
          <a:p>
            <a:pPr>
              <a:defRPr/>
            </a:pPr>
            <a:fld id="{7184E9B6-9184-4F3C-AAE8-7813CABE034C}" type="slidenum">
              <a:rPr lang="en-US" smtClean="0"/>
              <a:pPr>
                <a:defRPr/>
              </a:pPr>
              <a:t>19</a:t>
            </a:fld>
            <a:endParaRPr lang="en-US"/>
          </a:p>
        </p:txBody>
      </p:sp>
    </p:spTree>
    <p:extLst>
      <p:ext uri="{BB962C8B-B14F-4D97-AF65-F5344CB8AC3E}">
        <p14:creationId xmlns:p14="http://schemas.microsoft.com/office/powerpoint/2010/main" val="41582547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E7718F-C199-4869-9773-A669DFBB3FC8}"/>
              </a:ext>
            </a:extLst>
          </p:cNvPr>
          <p:cNvSpPr>
            <a:spLocks noGrp="1"/>
          </p:cNvSpPr>
          <p:nvPr>
            <p:ph type="title"/>
          </p:nvPr>
        </p:nvSpPr>
        <p:spPr>
          <a:xfrm>
            <a:off x="228600" y="0"/>
            <a:ext cx="8229600" cy="506413"/>
          </a:xfrm>
        </p:spPr>
        <p:txBody>
          <a:bodyPr/>
          <a:lstStyle/>
          <a:p>
            <a:pPr algn="l"/>
            <a:r>
              <a:rPr lang="en-US" sz="3600" dirty="0">
                <a:solidFill>
                  <a:srgbClr val="FFFF00"/>
                </a:solidFill>
              </a:rPr>
              <a:t>American Law Institute – established 1923</a:t>
            </a:r>
          </a:p>
        </p:txBody>
      </p:sp>
      <p:pic>
        <p:nvPicPr>
          <p:cNvPr id="7" name="Content Placeholder 6" descr="A picture containing text&#10;&#10;Description automatically generated">
            <a:extLst>
              <a:ext uri="{FF2B5EF4-FFF2-40B4-BE49-F238E27FC236}">
                <a16:creationId xmlns:a16="http://schemas.microsoft.com/office/drawing/2014/main" id="{41F0F5B4-7E3F-480F-9576-E1B2137322D2}"/>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352800" y="4458333"/>
            <a:ext cx="4554860" cy="2277430"/>
          </a:xfrm>
        </p:spPr>
      </p:pic>
      <p:sp>
        <p:nvSpPr>
          <p:cNvPr id="4" name="Footer Placeholder 3">
            <a:extLst>
              <a:ext uri="{FF2B5EF4-FFF2-40B4-BE49-F238E27FC236}">
                <a16:creationId xmlns:a16="http://schemas.microsoft.com/office/drawing/2014/main" id="{92B8B2D3-B4A7-4957-9BF2-3D8957F42094}"/>
              </a:ext>
            </a:extLst>
          </p:cNvPr>
          <p:cNvSpPr>
            <a:spLocks noGrp="1"/>
          </p:cNvSpPr>
          <p:nvPr>
            <p:ph type="ftr" sz="quarter" idx="11"/>
          </p:nvPr>
        </p:nvSpPr>
        <p:spPr/>
        <p:txBody>
          <a:bodyPr/>
          <a:lstStyle/>
          <a:p>
            <a:pPr>
              <a:defRPr/>
            </a:pPr>
            <a:r>
              <a:rPr lang="en-US"/>
              <a:t>Restatement of the Law Third, Torts </a:t>
            </a:r>
          </a:p>
        </p:txBody>
      </p:sp>
      <p:sp>
        <p:nvSpPr>
          <p:cNvPr id="5" name="Slide Number Placeholder 4">
            <a:extLst>
              <a:ext uri="{FF2B5EF4-FFF2-40B4-BE49-F238E27FC236}">
                <a16:creationId xmlns:a16="http://schemas.microsoft.com/office/drawing/2014/main" id="{A2039A74-CDE8-42D7-9C06-6B02B99417C1}"/>
              </a:ext>
            </a:extLst>
          </p:cNvPr>
          <p:cNvSpPr>
            <a:spLocks noGrp="1"/>
          </p:cNvSpPr>
          <p:nvPr>
            <p:ph type="sldNum" sz="quarter" idx="12"/>
          </p:nvPr>
        </p:nvSpPr>
        <p:spPr/>
        <p:txBody>
          <a:bodyPr/>
          <a:lstStyle/>
          <a:p>
            <a:pPr>
              <a:defRPr/>
            </a:pPr>
            <a:fld id="{7184E9B6-9184-4F3C-AAE8-7813CABE034C}" type="slidenum">
              <a:rPr lang="en-US" smtClean="0"/>
              <a:pPr>
                <a:defRPr/>
              </a:pPr>
              <a:t>2</a:t>
            </a:fld>
            <a:endParaRPr lang="en-US"/>
          </a:p>
        </p:txBody>
      </p:sp>
      <p:sp>
        <p:nvSpPr>
          <p:cNvPr id="9" name="TextBox 8">
            <a:extLst>
              <a:ext uri="{FF2B5EF4-FFF2-40B4-BE49-F238E27FC236}">
                <a16:creationId xmlns:a16="http://schemas.microsoft.com/office/drawing/2014/main" id="{A94FECDD-00A7-4E40-BB50-1A331508CA52}"/>
              </a:ext>
            </a:extLst>
          </p:cNvPr>
          <p:cNvSpPr txBox="1"/>
          <p:nvPr/>
        </p:nvSpPr>
        <p:spPr>
          <a:xfrm>
            <a:off x="316231" y="663576"/>
            <a:ext cx="8646794" cy="4031873"/>
          </a:xfrm>
          <a:prstGeom prst="rect">
            <a:avLst/>
          </a:prstGeom>
          <a:noFill/>
        </p:spPr>
        <p:txBody>
          <a:bodyPr wrap="square">
            <a:spAutoFit/>
          </a:bodyPr>
          <a:lstStyle/>
          <a:p>
            <a:pPr algn="l"/>
            <a:r>
              <a:rPr lang="en-US" sz="3200" b="0" i="0" dirty="0">
                <a:effectLst/>
                <a:latin typeface="Sentinel A"/>
              </a:rPr>
              <a:t>The ALI is a private, independent, nonprofit organization that publishes Restatements of the Law, Principles of the Law, and Model Codes to further its mission to </a:t>
            </a:r>
            <a:r>
              <a:rPr lang="en-US" sz="3200" b="0" i="1" dirty="0">
                <a:solidFill>
                  <a:srgbClr val="FFFF00"/>
                </a:solidFill>
                <a:effectLst/>
                <a:latin typeface="Sentinel A"/>
              </a:rPr>
              <a:t>clarify, modernize, or otherwise improve the law </a:t>
            </a:r>
            <a:r>
              <a:rPr lang="en-US" sz="3200" b="0" i="0" dirty="0">
                <a:effectLst/>
                <a:latin typeface="Sentinel A"/>
              </a:rPr>
              <a:t>to promote the better administration of justice.</a:t>
            </a:r>
          </a:p>
          <a:p>
            <a:pPr algn="l"/>
            <a:r>
              <a:rPr lang="en-US" sz="3200" b="0" i="0" dirty="0">
                <a:effectLst/>
                <a:latin typeface="Sentinel A"/>
              </a:rPr>
              <a:t>ALI’s founders identified two chief defects in American law: </a:t>
            </a:r>
            <a:r>
              <a:rPr lang="en-US" sz="3200" b="0" i="0" dirty="0">
                <a:solidFill>
                  <a:srgbClr val="FFFF00"/>
                </a:solidFill>
                <a:effectLst/>
                <a:latin typeface="Sentinel A"/>
              </a:rPr>
              <a:t>its uncertainty and its complexity</a:t>
            </a:r>
            <a:r>
              <a:rPr lang="en-US" sz="3200" b="0" i="0" dirty="0">
                <a:effectLst/>
                <a:latin typeface="Sentinel A"/>
              </a:rPr>
              <a:t>. </a:t>
            </a:r>
          </a:p>
        </p:txBody>
      </p:sp>
    </p:spTree>
    <p:extLst>
      <p:ext uri="{BB962C8B-B14F-4D97-AF65-F5344CB8AC3E}">
        <p14:creationId xmlns:p14="http://schemas.microsoft.com/office/powerpoint/2010/main" val="353004187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sz="4000" dirty="0">
                <a:effectLst/>
              </a:rPr>
              <a:t>§</a:t>
            </a:r>
            <a:r>
              <a:rPr lang="en-US" sz="4000" dirty="0">
                <a:effectLst/>
              </a:rPr>
              <a:t>12 Knowledge and Skills</a:t>
            </a:r>
            <a:br>
              <a:rPr lang="zh-CN" altLang="en-US" sz="4000" dirty="0">
                <a:effectLst/>
              </a:rPr>
            </a:br>
            <a:endParaRPr lang="en-US" sz="4000" dirty="0"/>
          </a:p>
        </p:txBody>
      </p:sp>
      <p:sp>
        <p:nvSpPr>
          <p:cNvPr id="3" name="Content Placeholder 2"/>
          <p:cNvSpPr>
            <a:spLocks noGrp="1"/>
          </p:cNvSpPr>
          <p:nvPr>
            <p:ph idx="1"/>
          </p:nvPr>
        </p:nvSpPr>
        <p:spPr/>
        <p:txBody>
          <a:bodyPr/>
          <a:lstStyle/>
          <a:p>
            <a:pPr>
              <a:lnSpc>
                <a:spcPct val="150000"/>
              </a:lnSpc>
            </a:pPr>
            <a:r>
              <a:rPr lang="en-US" b="1" dirty="0">
                <a:effectLst/>
              </a:rPr>
              <a:t>If an actor has skills or knowledge that exceed those possessed by most others, these skills or knowledge are circumstances to be taken into account in determining whether the actor has behaved as a reasonably careful person.</a:t>
            </a:r>
            <a:endParaRPr lang="zh-CN" altLang="en-US" b="1" dirty="0">
              <a:effectLst/>
            </a:endParaRPr>
          </a:p>
        </p:txBody>
      </p:sp>
      <p:sp>
        <p:nvSpPr>
          <p:cNvPr id="4" name="Footer Placeholder 3"/>
          <p:cNvSpPr>
            <a:spLocks noGrp="1"/>
          </p:cNvSpPr>
          <p:nvPr>
            <p:ph type="ftr" sz="quarter" idx="11"/>
          </p:nvPr>
        </p:nvSpPr>
        <p:spPr/>
        <p:txBody>
          <a:bodyPr/>
          <a:lstStyle/>
          <a:p>
            <a:pPr>
              <a:defRPr/>
            </a:pPr>
            <a:r>
              <a:rPr lang="en-US"/>
              <a:t>Restatement of the Law Third, Torts </a:t>
            </a:r>
          </a:p>
        </p:txBody>
      </p:sp>
      <p:sp>
        <p:nvSpPr>
          <p:cNvPr id="5" name="Slide Number Placeholder 4"/>
          <p:cNvSpPr>
            <a:spLocks noGrp="1"/>
          </p:cNvSpPr>
          <p:nvPr>
            <p:ph type="sldNum" sz="quarter" idx="12"/>
          </p:nvPr>
        </p:nvSpPr>
        <p:spPr/>
        <p:txBody>
          <a:bodyPr/>
          <a:lstStyle/>
          <a:p>
            <a:pPr>
              <a:defRPr/>
            </a:pPr>
            <a:fld id="{7184E9B6-9184-4F3C-AAE8-7813CABE034C}" type="slidenum">
              <a:rPr lang="en-US" smtClean="0"/>
              <a:pPr>
                <a:defRPr/>
              </a:pPr>
              <a:t>20</a:t>
            </a:fld>
            <a:endParaRPr lang="en-US"/>
          </a:p>
        </p:txBody>
      </p:sp>
    </p:spTree>
    <p:extLst>
      <p:ext uri="{BB962C8B-B14F-4D97-AF65-F5344CB8AC3E}">
        <p14:creationId xmlns:p14="http://schemas.microsoft.com/office/powerpoint/2010/main" val="3307673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4991"/>
            <a:ext cx="8229600" cy="1143000"/>
          </a:xfrm>
        </p:spPr>
        <p:txBody>
          <a:bodyPr/>
          <a:lstStyle/>
          <a:p>
            <a:pPr algn="l"/>
            <a:r>
              <a:rPr lang="en-US" altLang="zh-CN" sz="4000" b="1" dirty="0">
                <a:effectLst/>
              </a:rPr>
              <a:t>§ </a:t>
            </a:r>
            <a:r>
              <a:rPr lang="en-US" sz="4000" b="1" dirty="0">
                <a:effectLst/>
              </a:rPr>
              <a:t>13 Custom</a:t>
            </a:r>
            <a:r>
              <a:rPr lang="zh-CN" altLang="en-US" sz="4000" b="1" dirty="0">
                <a:effectLst/>
              </a:rPr>
              <a:t> </a:t>
            </a:r>
            <a:endParaRPr lang="en-US" sz="4000" dirty="0"/>
          </a:p>
        </p:txBody>
      </p:sp>
      <p:sp>
        <p:nvSpPr>
          <p:cNvPr id="3" name="Content Placeholder 2"/>
          <p:cNvSpPr>
            <a:spLocks noGrp="1"/>
          </p:cNvSpPr>
          <p:nvPr>
            <p:ph idx="1"/>
          </p:nvPr>
        </p:nvSpPr>
        <p:spPr/>
        <p:txBody>
          <a:bodyPr/>
          <a:lstStyle/>
          <a:p>
            <a:pPr lvl="0">
              <a:lnSpc>
                <a:spcPct val="150000"/>
              </a:lnSpc>
            </a:pPr>
            <a:r>
              <a:rPr lang="en-US" b="1" dirty="0"/>
              <a:t>(a)</a:t>
            </a:r>
            <a:r>
              <a:rPr lang="en-US" b="1" dirty="0">
                <a:effectLst/>
              </a:rPr>
              <a:t> An actor’s compliance with the custom of the community, or of others in like circumstances, is evidence that the actor</a:t>
            </a:r>
            <a:r>
              <a:rPr lang="zh-CN" altLang="en-US" b="1" dirty="0">
                <a:effectLst/>
              </a:rPr>
              <a:t>’</a:t>
            </a:r>
            <a:r>
              <a:rPr lang="en-US" b="1" dirty="0">
                <a:effectLst/>
              </a:rPr>
              <a:t>s conduct is not negligent but does not preclude a finding of negligence.</a:t>
            </a:r>
            <a:endParaRPr lang="zh-CN" altLang="en-US" b="1" dirty="0">
              <a:effectLst/>
            </a:endParaRPr>
          </a:p>
          <a:p>
            <a:endParaRPr lang="en-US" dirty="0"/>
          </a:p>
        </p:txBody>
      </p:sp>
      <p:sp>
        <p:nvSpPr>
          <p:cNvPr id="4" name="Footer Placeholder 3"/>
          <p:cNvSpPr>
            <a:spLocks noGrp="1"/>
          </p:cNvSpPr>
          <p:nvPr>
            <p:ph type="ftr" sz="quarter" idx="11"/>
          </p:nvPr>
        </p:nvSpPr>
        <p:spPr/>
        <p:txBody>
          <a:bodyPr/>
          <a:lstStyle/>
          <a:p>
            <a:pPr>
              <a:defRPr/>
            </a:pPr>
            <a:r>
              <a:rPr lang="en-US"/>
              <a:t>Restatement of the Law Third, Torts </a:t>
            </a:r>
          </a:p>
        </p:txBody>
      </p:sp>
      <p:sp>
        <p:nvSpPr>
          <p:cNvPr id="5" name="Slide Number Placeholder 4"/>
          <p:cNvSpPr>
            <a:spLocks noGrp="1"/>
          </p:cNvSpPr>
          <p:nvPr>
            <p:ph type="sldNum" sz="quarter" idx="12"/>
          </p:nvPr>
        </p:nvSpPr>
        <p:spPr/>
        <p:txBody>
          <a:bodyPr/>
          <a:lstStyle/>
          <a:p>
            <a:pPr>
              <a:defRPr/>
            </a:pPr>
            <a:fld id="{7184E9B6-9184-4F3C-AAE8-7813CABE034C}" type="slidenum">
              <a:rPr lang="en-US" smtClean="0"/>
              <a:pPr>
                <a:defRPr/>
              </a:pPr>
              <a:t>21</a:t>
            </a:fld>
            <a:endParaRPr lang="en-US"/>
          </a:p>
        </p:txBody>
      </p:sp>
    </p:spTree>
    <p:extLst>
      <p:ext uri="{BB962C8B-B14F-4D97-AF65-F5344CB8AC3E}">
        <p14:creationId xmlns:p14="http://schemas.microsoft.com/office/powerpoint/2010/main" val="378851495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4991"/>
            <a:ext cx="8229600" cy="1143000"/>
          </a:xfrm>
        </p:spPr>
        <p:txBody>
          <a:bodyPr/>
          <a:lstStyle/>
          <a:p>
            <a:pPr algn="l"/>
            <a:r>
              <a:rPr lang="en-US" altLang="zh-CN" sz="4000" b="1" dirty="0">
                <a:effectLst/>
              </a:rPr>
              <a:t>§ </a:t>
            </a:r>
            <a:r>
              <a:rPr lang="en-US" sz="4000" b="1" dirty="0">
                <a:effectLst/>
              </a:rPr>
              <a:t>13 Custom</a:t>
            </a:r>
            <a:r>
              <a:rPr lang="zh-CN" altLang="en-US" sz="4000" b="1" dirty="0">
                <a:effectLst/>
              </a:rPr>
              <a:t> </a:t>
            </a:r>
            <a:endParaRPr lang="en-US" sz="4000" dirty="0"/>
          </a:p>
        </p:txBody>
      </p:sp>
      <p:sp>
        <p:nvSpPr>
          <p:cNvPr id="3" name="Content Placeholder 2"/>
          <p:cNvSpPr>
            <a:spLocks noGrp="1"/>
          </p:cNvSpPr>
          <p:nvPr>
            <p:ph idx="1"/>
          </p:nvPr>
        </p:nvSpPr>
        <p:spPr/>
        <p:txBody>
          <a:bodyPr/>
          <a:lstStyle/>
          <a:p>
            <a:pPr>
              <a:lnSpc>
                <a:spcPct val="150000"/>
              </a:lnSpc>
            </a:pPr>
            <a:r>
              <a:rPr lang="en-US" b="1" dirty="0">
                <a:effectLst/>
              </a:rPr>
              <a:t>(b) An actor’s </a:t>
            </a:r>
            <a:r>
              <a:rPr lang="en-US" b="1" u="sng" dirty="0">
                <a:effectLst/>
              </a:rPr>
              <a:t>departure from the custom of the community</a:t>
            </a:r>
            <a:r>
              <a:rPr lang="en-US" b="1" dirty="0">
                <a:effectLst/>
              </a:rPr>
              <a:t>, or of others in like circumstances, </a:t>
            </a:r>
            <a:r>
              <a:rPr lang="en-US" b="1" u="sng" dirty="0">
                <a:effectLst/>
              </a:rPr>
              <a:t>in a way that increases risk </a:t>
            </a:r>
            <a:r>
              <a:rPr lang="en-US" b="1" dirty="0">
                <a:effectLst/>
              </a:rPr>
              <a:t>is </a:t>
            </a:r>
            <a:r>
              <a:rPr lang="en-US" b="1" u="sng" dirty="0">
                <a:effectLst/>
              </a:rPr>
              <a:t>evidence </a:t>
            </a:r>
            <a:r>
              <a:rPr lang="en-US" b="1" dirty="0">
                <a:effectLst/>
              </a:rPr>
              <a:t>of the actor’s negligence </a:t>
            </a:r>
            <a:r>
              <a:rPr lang="en-US" b="1" u="sng" dirty="0">
                <a:effectLst/>
              </a:rPr>
              <a:t>but does not </a:t>
            </a:r>
            <a:r>
              <a:rPr lang="en-US" b="1" dirty="0">
                <a:effectLst/>
              </a:rPr>
              <a:t>require a finding of negligence.</a:t>
            </a:r>
            <a:endParaRPr lang="en-US" altLang="zh-CN" b="1" dirty="0">
              <a:effectLst/>
            </a:endParaRPr>
          </a:p>
          <a:p>
            <a:pPr marL="0" indent="0">
              <a:buNone/>
            </a:pPr>
            <a:endParaRPr lang="en-US" dirty="0">
              <a:cs typeface="Calibri"/>
            </a:endParaRPr>
          </a:p>
        </p:txBody>
      </p:sp>
      <p:sp>
        <p:nvSpPr>
          <p:cNvPr id="4" name="Footer Placeholder 3"/>
          <p:cNvSpPr>
            <a:spLocks noGrp="1"/>
          </p:cNvSpPr>
          <p:nvPr>
            <p:ph type="ftr" sz="quarter" idx="11"/>
          </p:nvPr>
        </p:nvSpPr>
        <p:spPr/>
        <p:txBody>
          <a:bodyPr/>
          <a:lstStyle/>
          <a:p>
            <a:pPr>
              <a:defRPr/>
            </a:pPr>
            <a:r>
              <a:rPr lang="en-US"/>
              <a:t>Restatement of the Law Third, Torts </a:t>
            </a:r>
          </a:p>
        </p:txBody>
      </p:sp>
      <p:sp>
        <p:nvSpPr>
          <p:cNvPr id="5" name="Slide Number Placeholder 4"/>
          <p:cNvSpPr>
            <a:spLocks noGrp="1"/>
          </p:cNvSpPr>
          <p:nvPr>
            <p:ph type="sldNum" sz="quarter" idx="12"/>
          </p:nvPr>
        </p:nvSpPr>
        <p:spPr/>
        <p:txBody>
          <a:bodyPr/>
          <a:lstStyle/>
          <a:p>
            <a:pPr>
              <a:defRPr/>
            </a:pPr>
            <a:fld id="{7184E9B6-9184-4F3C-AAE8-7813CABE034C}" type="slidenum">
              <a:rPr lang="en-US" smtClean="0"/>
              <a:pPr>
                <a:defRPr/>
              </a:pPr>
              <a:t>22</a:t>
            </a:fld>
            <a:endParaRPr lang="en-US"/>
          </a:p>
        </p:txBody>
      </p:sp>
    </p:spTree>
    <p:extLst>
      <p:ext uri="{BB962C8B-B14F-4D97-AF65-F5344CB8AC3E}">
        <p14:creationId xmlns:p14="http://schemas.microsoft.com/office/powerpoint/2010/main" val="23531988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420813"/>
          </a:xfrm>
        </p:spPr>
        <p:txBody>
          <a:bodyPr/>
          <a:lstStyle/>
          <a:p>
            <a:pPr algn="l"/>
            <a:br>
              <a:rPr lang="en-US" altLang="zh-CN" sz="3600" b="1" dirty="0">
                <a:effectLst/>
              </a:rPr>
            </a:br>
            <a:br>
              <a:rPr lang="en-US" altLang="zh-CN" sz="3600" b="1" dirty="0">
                <a:effectLst/>
              </a:rPr>
            </a:br>
            <a:r>
              <a:rPr lang="en-US" altLang="zh-CN" sz="3600" b="1" dirty="0">
                <a:effectLst/>
              </a:rPr>
              <a:t>§ </a:t>
            </a:r>
            <a:r>
              <a:rPr lang="en-US" sz="3600" b="1" dirty="0">
                <a:effectLst/>
              </a:rPr>
              <a:t>14 Statutory Violations as Negligence Per Se</a:t>
            </a:r>
            <a:r>
              <a:rPr lang="zh-CN" altLang="en-US" sz="3600" dirty="0">
                <a:effectLst/>
              </a:rPr>
              <a:t> </a:t>
            </a:r>
            <a:br>
              <a:rPr lang="zh-CN" altLang="en-US" sz="3600" dirty="0">
                <a:effectLst/>
              </a:rPr>
            </a:br>
            <a:endParaRPr lang="en-US" sz="3600" dirty="0"/>
          </a:p>
        </p:txBody>
      </p:sp>
      <p:sp>
        <p:nvSpPr>
          <p:cNvPr id="3" name="Content Placeholder 2"/>
          <p:cNvSpPr>
            <a:spLocks noGrp="1"/>
          </p:cNvSpPr>
          <p:nvPr>
            <p:ph idx="1"/>
          </p:nvPr>
        </p:nvSpPr>
        <p:spPr>
          <a:xfrm>
            <a:off x="275112" y="1970314"/>
            <a:ext cx="8077200" cy="3810000"/>
          </a:xfrm>
        </p:spPr>
        <p:txBody>
          <a:bodyPr/>
          <a:lstStyle/>
          <a:p>
            <a:pPr>
              <a:lnSpc>
                <a:spcPct val="150000"/>
              </a:lnSpc>
            </a:pPr>
            <a:r>
              <a:rPr lang="zh-CN" altLang="en-US" sz="2800" dirty="0">
                <a:effectLst/>
              </a:rPr>
              <a:t> </a:t>
            </a:r>
            <a:r>
              <a:rPr lang="en-US" sz="2800" b="1" dirty="0">
                <a:effectLst/>
              </a:rPr>
              <a:t>An actor is negligent if, without excuse, the actor violates a statute that is designed to protect against the type of accident the actor’s conduct causes, and if the accident victim is within the class of persons the statute is designed to protect.</a:t>
            </a:r>
            <a:endParaRPr lang="en-US" sz="2800" b="1" dirty="0">
              <a:effectLst/>
              <a:ea typeface="+mn-lt"/>
              <a:cs typeface="+mn-lt"/>
            </a:endParaRPr>
          </a:p>
          <a:p>
            <a:endParaRPr lang="en-US" sz="2800" dirty="0">
              <a:effectLst/>
              <a:cs typeface="Calibri"/>
            </a:endParaRPr>
          </a:p>
          <a:p>
            <a:endParaRPr lang="en-US" sz="2800" dirty="0"/>
          </a:p>
        </p:txBody>
      </p:sp>
      <p:sp>
        <p:nvSpPr>
          <p:cNvPr id="4" name="Footer Placeholder 3"/>
          <p:cNvSpPr>
            <a:spLocks noGrp="1"/>
          </p:cNvSpPr>
          <p:nvPr>
            <p:ph type="ftr" sz="quarter" idx="11"/>
          </p:nvPr>
        </p:nvSpPr>
        <p:spPr/>
        <p:txBody>
          <a:bodyPr/>
          <a:lstStyle/>
          <a:p>
            <a:pPr>
              <a:defRPr/>
            </a:pPr>
            <a:r>
              <a:rPr lang="en-US"/>
              <a:t>Restatement of the Law Third, Torts </a:t>
            </a:r>
          </a:p>
        </p:txBody>
      </p:sp>
      <p:sp>
        <p:nvSpPr>
          <p:cNvPr id="5" name="Slide Number Placeholder 4"/>
          <p:cNvSpPr>
            <a:spLocks noGrp="1"/>
          </p:cNvSpPr>
          <p:nvPr>
            <p:ph type="sldNum" sz="quarter" idx="12"/>
          </p:nvPr>
        </p:nvSpPr>
        <p:spPr/>
        <p:txBody>
          <a:bodyPr/>
          <a:lstStyle/>
          <a:p>
            <a:pPr>
              <a:defRPr/>
            </a:pPr>
            <a:fld id="{7184E9B6-9184-4F3C-AAE8-7813CABE034C}" type="slidenum">
              <a:rPr lang="en-US" smtClean="0"/>
              <a:pPr>
                <a:defRPr/>
              </a:pPr>
              <a:t>23</a:t>
            </a:fld>
            <a:endParaRPr lang="en-US"/>
          </a:p>
        </p:txBody>
      </p:sp>
    </p:spTree>
    <p:extLst>
      <p:ext uri="{BB962C8B-B14F-4D97-AF65-F5344CB8AC3E}">
        <p14:creationId xmlns:p14="http://schemas.microsoft.com/office/powerpoint/2010/main" val="79084956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D1133D-0521-4CB1-9254-B6DAEC2C91F6}"/>
              </a:ext>
            </a:extLst>
          </p:cNvPr>
          <p:cNvSpPr>
            <a:spLocks noGrp="1"/>
          </p:cNvSpPr>
          <p:nvPr>
            <p:ph type="title"/>
          </p:nvPr>
        </p:nvSpPr>
        <p:spPr>
          <a:xfrm>
            <a:off x="142769" y="957664"/>
            <a:ext cx="8229600" cy="1143000"/>
          </a:xfrm>
        </p:spPr>
        <p:txBody>
          <a:bodyPr/>
          <a:lstStyle/>
          <a:p>
            <a:r>
              <a:rPr lang="en-US" b="1" dirty="0">
                <a:ea typeface="+mj-lt"/>
                <a:cs typeface="+mj-lt"/>
              </a:rPr>
              <a:t>§ 15 Excused Violations</a:t>
            </a:r>
            <a:br>
              <a:rPr lang="en-US" b="1" dirty="0">
                <a:ea typeface="+mj-lt"/>
                <a:cs typeface="+mj-lt"/>
              </a:rPr>
            </a:br>
            <a:endParaRPr lang="en-US" dirty="0"/>
          </a:p>
          <a:p>
            <a:br>
              <a:rPr lang="en-US" dirty="0"/>
            </a:br>
            <a:endParaRPr lang="en-US" dirty="0"/>
          </a:p>
        </p:txBody>
      </p:sp>
      <p:sp>
        <p:nvSpPr>
          <p:cNvPr id="3" name="Content Placeholder 2">
            <a:extLst>
              <a:ext uri="{FF2B5EF4-FFF2-40B4-BE49-F238E27FC236}">
                <a16:creationId xmlns:a16="http://schemas.microsoft.com/office/drawing/2014/main" id="{DABABD66-69FF-4C87-89ED-748DAA69ED72}"/>
              </a:ext>
            </a:extLst>
          </p:cNvPr>
          <p:cNvSpPr>
            <a:spLocks noGrp="1"/>
          </p:cNvSpPr>
          <p:nvPr>
            <p:ph idx="1"/>
          </p:nvPr>
        </p:nvSpPr>
        <p:spPr>
          <a:xfrm>
            <a:off x="457200" y="838200"/>
            <a:ext cx="8229600" cy="5292725"/>
          </a:xfrm>
        </p:spPr>
        <p:txBody>
          <a:bodyPr/>
          <a:lstStyle/>
          <a:p>
            <a:pPr algn="just">
              <a:lnSpc>
                <a:spcPct val="150000"/>
              </a:lnSpc>
            </a:pPr>
            <a:r>
              <a:rPr lang="en-US" b="1" dirty="0">
                <a:ea typeface="+mn-lt"/>
                <a:cs typeface="+mn-lt"/>
              </a:rPr>
              <a:t>An actor’s violation of a statute is excused and not negligence if:</a:t>
            </a:r>
            <a:endParaRPr lang="en-US" b="1" dirty="0">
              <a:cs typeface="Calibri"/>
            </a:endParaRPr>
          </a:p>
          <a:p>
            <a:pPr algn="just">
              <a:lnSpc>
                <a:spcPct val="150000"/>
              </a:lnSpc>
            </a:pPr>
            <a:r>
              <a:rPr lang="en-US" b="1" dirty="0">
                <a:ea typeface="+mn-lt"/>
                <a:cs typeface="+mn-lt"/>
              </a:rPr>
              <a:t>(a) the violation is reasonable in light of the actor’s childhood, physical disability, or physical incapacitation;</a:t>
            </a:r>
            <a:endParaRPr lang="en-US" b="1" dirty="0"/>
          </a:p>
          <a:p>
            <a:pPr algn="just">
              <a:lnSpc>
                <a:spcPct val="150000"/>
              </a:lnSpc>
            </a:pPr>
            <a:r>
              <a:rPr lang="en-US" b="1" dirty="0">
                <a:ea typeface="+mn-lt"/>
                <a:cs typeface="+mn-lt"/>
              </a:rPr>
              <a:t>(b) the actor exercises reasonable care in attempting to comply with the statute;</a:t>
            </a:r>
            <a:endParaRPr lang="en-US" b="1" dirty="0"/>
          </a:p>
          <a:p>
            <a:endParaRPr lang="en-US" sz="2500" dirty="0">
              <a:cs typeface="Calibri"/>
            </a:endParaRPr>
          </a:p>
        </p:txBody>
      </p:sp>
      <p:sp>
        <p:nvSpPr>
          <p:cNvPr id="4" name="Footer Placeholder 3">
            <a:extLst>
              <a:ext uri="{FF2B5EF4-FFF2-40B4-BE49-F238E27FC236}">
                <a16:creationId xmlns:a16="http://schemas.microsoft.com/office/drawing/2014/main" id="{CD16DAEF-3016-4481-9485-435D17D7EC34}"/>
              </a:ext>
            </a:extLst>
          </p:cNvPr>
          <p:cNvSpPr>
            <a:spLocks noGrp="1"/>
          </p:cNvSpPr>
          <p:nvPr>
            <p:ph type="ftr" sz="quarter" idx="11"/>
          </p:nvPr>
        </p:nvSpPr>
        <p:spPr/>
        <p:txBody>
          <a:bodyPr/>
          <a:lstStyle/>
          <a:p>
            <a:pPr>
              <a:defRPr/>
            </a:pPr>
            <a:r>
              <a:rPr lang="en-US"/>
              <a:t>Restatement of the Law Third, Torts </a:t>
            </a:r>
          </a:p>
        </p:txBody>
      </p:sp>
      <p:sp>
        <p:nvSpPr>
          <p:cNvPr id="5" name="Slide Number Placeholder 4">
            <a:extLst>
              <a:ext uri="{FF2B5EF4-FFF2-40B4-BE49-F238E27FC236}">
                <a16:creationId xmlns:a16="http://schemas.microsoft.com/office/drawing/2014/main" id="{656970E5-6CA1-4EAA-B5A1-624C7D0F30CC}"/>
              </a:ext>
            </a:extLst>
          </p:cNvPr>
          <p:cNvSpPr>
            <a:spLocks noGrp="1"/>
          </p:cNvSpPr>
          <p:nvPr>
            <p:ph type="sldNum" sz="quarter" idx="12"/>
          </p:nvPr>
        </p:nvSpPr>
        <p:spPr/>
        <p:txBody>
          <a:bodyPr/>
          <a:lstStyle/>
          <a:p>
            <a:pPr>
              <a:defRPr/>
            </a:pPr>
            <a:fld id="{7184E9B6-9184-4F3C-AAE8-7813CABE034C}" type="slidenum">
              <a:rPr lang="en-US"/>
              <a:pPr>
                <a:defRPr/>
              </a:pPr>
              <a:t>24</a:t>
            </a:fld>
            <a:endParaRPr lang="en-US"/>
          </a:p>
        </p:txBody>
      </p:sp>
    </p:spTree>
    <p:extLst>
      <p:ext uri="{BB962C8B-B14F-4D97-AF65-F5344CB8AC3E}">
        <p14:creationId xmlns:p14="http://schemas.microsoft.com/office/powerpoint/2010/main" val="47586476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545188-3210-44FA-9643-B86E7B8D8C78}"/>
              </a:ext>
            </a:extLst>
          </p:cNvPr>
          <p:cNvSpPr>
            <a:spLocks noGrp="1"/>
          </p:cNvSpPr>
          <p:nvPr>
            <p:ph type="title"/>
          </p:nvPr>
        </p:nvSpPr>
        <p:spPr>
          <a:xfrm>
            <a:off x="359470" y="236561"/>
            <a:ext cx="8229600" cy="681383"/>
          </a:xfrm>
        </p:spPr>
        <p:txBody>
          <a:bodyPr/>
          <a:lstStyle/>
          <a:p>
            <a:r>
              <a:rPr lang="en-US" sz="3800" b="1" dirty="0">
                <a:ea typeface="+mj-lt"/>
                <a:cs typeface="+mj-lt"/>
              </a:rPr>
              <a:t>§ 15 Excused Violations</a:t>
            </a:r>
            <a:r>
              <a:rPr lang="ja-JP" altLang="en-US" sz="3800" b="1" dirty="0">
                <a:ea typeface="+mj-lt"/>
                <a:cs typeface="+mj-lt"/>
              </a:rPr>
              <a:t> </a:t>
            </a:r>
            <a:endParaRPr lang="en-US" sz="3800" dirty="0">
              <a:ea typeface="+mj-lt"/>
              <a:cs typeface="+mj-lt"/>
            </a:endParaRPr>
          </a:p>
        </p:txBody>
      </p:sp>
      <p:sp>
        <p:nvSpPr>
          <p:cNvPr id="3" name="Content Placeholder 2">
            <a:extLst>
              <a:ext uri="{FF2B5EF4-FFF2-40B4-BE49-F238E27FC236}">
                <a16:creationId xmlns:a16="http://schemas.microsoft.com/office/drawing/2014/main" id="{3048890C-46BF-4065-908F-29B279357166}"/>
              </a:ext>
            </a:extLst>
          </p:cNvPr>
          <p:cNvSpPr>
            <a:spLocks noGrp="1"/>
          </p:cNvSpPr>
          <p:nvPr>
            <p:ph idx="1"/>
          </p:nvPr>
        </p:nvSpPr>
        <p:spPr>
          <a:xfrm>
            <a:off x="359470" y="1090312"/>
            <a:ext cx="8658756" cy="4675192"/>
          </a:xfrm>
        </p:spPr>
        <p:txBody>
          <a:bodyPr/>
          <a:lstStyle/>
          <a:p>
            <a:pPr algn="just"/>
            <a:r>
              <a:rPr lang="en-US" b="1" dirty="0">
                <a:ea typeface="+mn-lt"/>
                <a:cs typeface="+mn-lt"/>
              </a:rPr>
              <a:t>(c) the actor neither knows nor should know of the factual circumstances that render the statute applicable;</a:t>
            </a:r>
          </a:p>
          <a:p>
            <a:pPr algn="just"/>
            <a:r>
              <a:rPr lang="en-US" b="1" dirty="0">
                <a:ea typeface="+mn-lt"/>
                <a:cs typeface="+mn-lt"/>
              </a:rPr>
              <a:t>(d) the actor’s violation of the statute is due to the confusing way in which the requirements of the statute are presented to the public; or</a:t>
            </a:r>
          </a:p>
          <a:p>
            <a:pPr algn="just"/>
            <a:r>
              <a:rPr lang="en-US" b="1" dirty="0">
                <a:ea typeface="+mn-lt"/>
                <a:cs typeface="+mn-lt"/>
              </a:rPr>
              <a:t>(e) the actor’s compliance with the statute would involve a greater risk of physical harm to the actor or to others than noncompliance.</a:t>
            </a:r>
            <a:endParaRPr lang="en-US" b="1" dirty="0">
              <a:cs typeface="Calibri"/>
            </a:endParaRPr>
          </a:p>
        </p:txBody>
      </p:sp>
      <p:sp>
        <p:nvSpPr>
          <p:cNvPr id="4" name="Footer Placeholder 3">
            <a:extLst>
              <a:ext uri="{FF2B5EF4-FFF2-40B4-BE49-F238E27FC236}">
                <a16:creationId xmlns:a16="http://schemas.microsoft.com/office/drawing/2014/main" id="{404C196E-C34D-4970-B473-15E977D0655B}"/>
              </a:ext>
            </a:extLst>
          </p:cNvPr>
          <p:cNvSpPr>
            <a:spLocks noGrp="1"/>
          </p:cNvSpPr>
          <p:nvPr>
            <p:ph type="ftr" sz="quarter" idx="11"/>
          </p:nvPr>
        </p:nvSpPr>
        <p:spPr/>
        <p:txBody>
          <a:bodyPr/>
          <a:lstStyle/>
          <a:p>
            <a:pPr>
              <a:defRPr/>
            </a:pPr>
            <a:r>
              <a:rPr lang="en-US"/>
              <a:t>Restatement of the Law Third, Torts </a:t>
            </a:r>
          </a:p>
        </p:txBody>
      </p:sp>
      <p:sp>
        <p:nvSpPr>
          <p:cNvPr id="5" name="Slide Number Placeholder 4">
            <a:extLst>
              <a:ext uri="{FF2B5EF4-FFF2-40B4-BE49-F238E27FC236}">
                <a16:creationId xmlns:a16="http://schemas.microsoft.com/office/drawing/2014/main" id="{BAFC9115-7935-4562-990B-EE34FECAE5BA}"/>
              </a:ext>
            </a:extLst>
          </p:cNvPr>
          <p:cNvSpPr>
            <a:spLocks noGrp="1"/>
          </p:cNvSpPr>
          <p:nvPr>
            <p:ph type="sldNum" sz="quarter" idx="12"/>
          </p:nvPr>
        </p:nvSpPr>
        <p:spPr/>
        <p:txBody>
          <a:bodyPr/>
          <a:lstStyle/>
          <a:p>
            <a:pPr>
              <a:defRPr/>
            </a:pPr>
            <a:fld id="{7184E9B6-9184-4F3C-AAE8-7813CABE034C}" type="slidenum">
              <a:rPr lang="en-US"/>
              <a:pPr>
                <a:defRPr/>
              </a:pPr>
              <a:t>25</a:t>
            </a:fld>
            <a:endParaRPr lang="en-US"/>
          </a:p>
        </p:txBody>
      </p:sp>
    </p:spTree>
    <p:extLst>
      <p:ext uri="{BB962C8B-B14F-4D97-AF65-F5344CB8AC3E}">
        <p14:creationId xmlns:p14="http://schemas.microsoft.com/office/powerpoint/2010/main" val="268227702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D10910-A87A-4EB6-BA43-B36FDC980E89}"/>
              </a:ext>
            </a:extLst>
          </p:cNvPr>
          <p:cNvSpPr>
            <a:spLocks noGrp="1"/>
          </p:cNvSpPr>
          <p:nvPr>
            <p:ph type="title"/>
          </p:nvPr>
        </p:nvSpPr>
        <p:spPr>
          <a:xfrm>
            <a:off x="457200" y="940668"/>
            <a:ext cx="8229600" cy="1143000"/>
          </a:xfrm>
        </p:spPr>
        <p:txBody>
          <a:bodyPr/>
          <a:lstStyle/>
          <a:p>
            <a:pPr>
              <a:spcBef>
                <a:spcPct val="20000"/>
              </a:spcBef>
            </a:pPr>
            <a:r>
              <a:rPr lang="en-US" sz="3500" b="1" dirty="0">
                <a:ea typeface="+mj-lt"/>
                <a:cs typeface="+mj-lt"/>
              </a:rPr>
              <a:t>§ 16 Statutory Compliance</a:t>
            </a:r>
            <a:endParaRPr lang="en-US" b="1" dirty="0">
              <a:cs typeface="Calibri"/>
            </a:endParaRPr>
          </a:p>
          <a:p>
            <a:br>
              <a:rPr lang="en-US" dirty="0"/>
            </a:br>
            <a:endParaRPr lang="en-US" dirty="0"/>
          </a:p>
        </p:txBody>
      </p:sp>
      <p:sp>
        <p:nvSpPr>
          <p:cNvPr id="3" name="Content Placeholder 2">
            <a:extLst>
              <a:ext uri="{FF2B5EF4-FFF2-40B4-BE49-F238E27FC236}">
                <a16:creationId xmlns:a16="http://schemas.microsoft.com/office/drawing/2014/main" id="{9A2000E0-6D28-49FC-8576-E17D11C6CC36}"/>
              </a:ext>
            </a:extLst>
          </p:cNvPr>
          <p:cNvSpPr>
            <a:spLocks noGrp="1"/>
          </p:cNvSpPr>
          <p:nvPr>
            <p:ph idx="1"/>
          </p:nvPr>
        </p:nvSpPr>
        <p:spPr>
          <a:xfrm>
            <a:off x="423207" y="1285769"/>
            <a:ext cx="8229600" cy="4530725"/>
          </a:xfrm>
        </p:spPr>
        <p:txBody>
          <a:bodyPr/>
          <a:lstStyle/>
          <a:p>
            <a:pPr algn="just">
              <a:lnSpc>
                <a:spcPct val="150000"/>
              </a:lnSpc>
            </a:pPr>
            <a:r>
              <a:rPr lang="en-US" sz="2500" b="1" dirty="0">
                <a:ea typeface="+mn-lt"/>
                <a:cs typeface="+mn-lt"/>
              </a:rPr>
              <a:t>(a) An actor’s compliance with a pertinent statute, while evidence of non-negligence, does not preclude a finding that the actor is negligent under </a:t>
            </a:r>
            <a:r>
              <a:rPr lang="en-US" sz="2500" b="1" dirty="0">
                <a:ea typeface="+mn-lt"/>
                <a:cs typeface="+mn-lt"/>
                <a:hlinkClick r:id="rId2"/>
              </a:rPr>
              <a:t>§ 3</a:t>
            </a:r>
            <a:r>
              <a:rPr lang="en-US" sz="2500" b="1" dirty="0">
                <a:ea typeface="+mn-lt"/>
                <a:cs typeface="+mn-lt"/>
              </a:rPr>
              <a:t> for failing to adopt precautions in addition to those mandated by the statute.</a:t>
            </a:r>
            <a:endParaRPr lang="en-US" sz="2500" dirty="0">
              <a:cs typeface="Calibri"/>
            </a:endParaRPr>
          </a:p>
          <a:p>
            <a:pPr algn="just">
              <a:lnSpc>
                <a:spcPct val="150000"/>
              </a:lnSpc>
            </a:pPr>
            <a:r>
              <a:rPr lang="en-US" sz="2500" b="1" dirty="0">
                <a:ea typeface="+mn-lt"/>
                <a:cs typeface="+mn-lt"/>
              </a:rPr>
              <a:t>(b) If an actor’s adoption of a precaution would require the actor to violate a statute, the actor cannot be found negligent for failing to adopt that precaution.</a:t>
            </a:r>
            <a:endParaRPr lang="en-US" dirty="0"/>
          </a:p>
          <a:p>
            <a:pPr algn="just"/>
            <a:endParaRPr lang="en-US" sz="2500" b="1" dirty="0">
              <a:cs typeface="Calibri"/>
            </a:endParaRPr>
          </a:p>
          <a:p>
            <a:endParaRPr lang="en-US" dirty="0">
              <a:cs typeface="Calibri"/>
            </a:endParaRPr>
          </a:p>
        </p:txBody>
      </p:sp>
      <p:sp>
        <p:nvSpPr>
          <p:cNvPr id="4" name="Footer Placeholder 3">
            <a:extLst>
              <a:ext uri="{FF2B5EF4-FFF2-40B4-BE49-F238E27FC236}">
                <a16:creationId xmlns:a16="http://schemas.microsoft.com/office/drawing/2014/main" id="{043F369D-3275-44E8-82EA-7A7625D06F01}"/>
              </a:ext>
            </a:extLst>
          </p:cNvPr>
          <p:cNvSpPr>
            <a:spLocks noGrp="1"/>
          </p:cNvSpPr>
          <p:nvPr>
            <p:ph type="ftr" sz="quarter" idx="11"/>
          </p:nvPr>
        </p:nvSpPr>
        <p:spPr/>
        <p:txBody>
          <a:bodyPr/>
          <a:lstStyle/>
          <a:p>
            <a:pPr>
              <a:defRPr/>
            </a:pPr>
            <a:r>
              <a:rPr lang="en-US"/>
              <a:t>Restatement of the Law Third, Torts </a:t>
            </a:r>
          </a:p>
        </p:txBody>
      </p:sp>
      <p:sp>
        <p:nvSpPr>
          <p:cNvPr id="5" name="Slide Number Placeholder 4">
            <a:extLst>
              <a:ext uri="{FF2B5EF4-FFF2-40B4-BE49-F238E27FC236}">
                <a16:creationId xmlns:a16="http://schemas.microsoft.com/office/drawing/2014/main" id="{6F183F35-F3B3-41B2-BF05-AA93BD0BB62B}"/>
              </a:ext>
            </a:extLst>
          </p:cNvPr>
          <p:cNvSpPr>
            <a:spLocks noGrp="1"/>
          </p:cNvSpPr>
          <p:nvPr>
            <p:ph type="sldNum" sz="quarter" idx="12"/>
          </p:nvPr>
        </p:nvSpPr>
        <p:spPr/>
        <p:txBody>
          <a:bodyPr/>
          <a:lstStyle/>
          <a:p>
            <a:pPr>
              <a:defRPr/>
            </a:pPr>
            <a:fld id="{7184E9B6-9184-4F3C-AAE8-7813CABE034C}" type="slidenum">
              <a:rPr lang="en-US"/>
              <a:pPr>
                <a:defRPr/>
              </a:pPr>
              <a:t>26</a:t>
            </a:fld>
            <a:endParaRPr lang="en-US"/>
          </a:p>
        </p:txBody>
      </p:sp>
    </p:spTree>
    <p:extLst>
      <p:ext uri="{BB962C8B-B14F-4D97-AF65-F5344CB8AC3E}">
        <p14:creationId xmlns:p14="http://schemas.microsoft.com/office/powerpoint/2010/main" val="387139955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CCA6EC-735A-4558-BF5C-1792C3FEA4BD}"/>
              </a:ext>
            </a:extLst>
          </p:cNvPr>
          <p:cNvSpPr>
            <a:spLocks noGrp="1"/>
          </p:cNvSpPr>
          <p:nvPr>
            <p:ph type="title"/>
          </p:nvPr>
        </p:nvSpPr>
        <p:spPr>
          <a:xfrm>
            <a:off x="469900" y="665463"/>
            <a:ext cx="8229600" cy="1143000"/>
          </a:xfrm>
        </p:spPr>
        <p:txBody>
          <a:bodyPr/>
          <a:lstStyle/>
          <a:p>
            <a:r>
              <a:rPr lang="en-US" sz="3800" b="1" dirty="0">
                <a:ea typeface="+mj-lt"/>
                <a:cs typeface="+mj-lt"/>
              </a:rPr>
              <a:t>§ 17 Res Ipsa Loquitur</a:t>
            </a:r>
            <a:br>
              <a:rPr lang="en-US" dirty="0"/>
            </a:br>
            <a:endParaRPr lang="en-US" dirty="0"/>
          </a:p>
        </p:txBody>
      </p:sp>
      <p:sp>
        <p:nvSpPr>
          <p:cNvPr id="3" name="Content Placeholder 2">
            <a:extLst>
              <a:ext uri="{FF2B5EF4-FFF2-40B4-BE49-F238E27FC236}">
                <a16:creationId xmlns:a16="http://schemas.microsoft.com/office/drawing/2014/main" id="{D24DBB81-F567-43E8-8DFD-410626F477D1}"/>
              </a:ext>
            </a:extLst>
          </p:cNvPr>
          <p:cNvSpPr>
            <a:spLocks noGrp="1"/>
          </p:cNvSpPr>
          <p:nvPr>
            <p:ph idx="1"/>
          </p:nvPr>
        </p:nvSpPr>
        <p:spPr>
          <a:xfrm>
            <a:off x="457200" y="1090312"/>
            <a:ext cx="8229600" cy="4530725"/>
          </a:xfrm>
        </p:spPr>
        <p:txBody>
          <a:bodyPr/>
          <a:lstStyle/>
          <a:p>
            <a:pPr>
              <a:lnSpc>
                <a:spcPct val="150000"/>
              </a:lnSpc>
            </a:pPr>
            <a:r>
              <a:rPr lang="en-US" b="1" dirty="0">
                <a:ea typeface="+mn-lt"/>
                <a:cs typeface="+mn-lt"/>
              </a:rPr>
              <a:t>The factfinder may infer that the defendant has been negligent when the accident causing the plaintiff’s harm is a type of accident that ordinarily happens as a result of the negligence of a class of actors of which the defendant is the relevant member.</a:t>
            </a:r>
            <a:endParaRPr lang="ja-JP" dirty="0">
              <a:ea typeface="+mn-lt"/>
              <a:cs typeface="+mn-lt"/>
            </a:endParaRPr>
          </a:p>
          <a:p>
            <a:endParaRPr lang="en-US" b="1" dirty="0">
              <a:cs typeface="Calibri"/>
            </a:endParaRPr>
          </a:p>
        </p:txBody>
      </p:sp>
      <p:sp>
        <p:nvSpPr>
          <p:cNvPr id="4" name="Footer Placeholder 3">
            <a:extLst>
              <a:ext uri="{FF2B5EF4-FFF2-40B4-BE49-F238E27FC236}">
                <a16:creationId xmlns:a16="http://schemas.microsoft.com/office/drawing/2014/main" id="{05DFFE1F-A870-44DC-B475-5F68C19744F9}"/>
              </a:ext>
            </a:extLst>
          </p:cNvPr>
          <p:cNvSpPr>
            <a:spLocks noGrp="1"/>
          </p:cNvSpPr>
          <p:nvPr>
            <p:ph type="ftr" sz="quarter" idx="11"/>
          </p:nvPr>
        </p:nvSpPr>
        <p:spPr/>
        <p:txBody>
          <a:bodyPr/>
          <a:lstStyle/>
          <a:p>
            <a:pPr>
              <a:defRPr/>
            </a:pPr>
            <a:r>
              <a:rPr lang="en-US"/>
              <a:t>Restatement of the Law Third, Torts </a:t>
            </a:r>
          </a:p>
        </p:txBody>
      </p:sp>
      <p:sp>
        <p:nvSpPr>
          <p:cNvPr id="5" name="Slide Number Placeholder 4">
            <a:extLst>
              <a:ext uri="{FF2B5EF4-FFF2-40B4-BE49-F238E27FC236}">
                <a16:creationId xmlns:a16="http://schemas.microsoft.com/office/drawing/2014/main" id="{038D3C83-8995-4D2D-9542-C6173BE28BE2}"/>
              </a:ext>
            </a:extLst>
          </p:cNvPr>
          <p:cNvSpPr>
            <a:spLocks noGrp="1"/>
          </p:cNvSpPr>
          <p:nvPr>
            <p:ph type="sldNum" sz="quarter" idx="12"/>
          </p:nvPr>
        </p:nvSpPr>
        <p:spPr/>
        <p:txBody>
          <a:bodyPr/>
          <a:lstStyle/>
          <a:p>
            <a:pPr>
              <a:defRPr/>
            </a:pPr>
            <a:fld id="{7184E9B6-9184-4F3C-AAE8-7813CABE034C}" type="slidenum">
              <a:rPr lang="en-US"/>
              <a:pPr>
                <a:defRPr/>
              </a:pPr>
              <a:t>27</a:t>
            </a:fld>
            <a:endParaRPr lang="en-US"/>
          </a:p>
        </p:txBody>
      </p:sp>
    </p:spTree>
    <p:extLst>
      <p:ext uri="{BB962C8B-B14F-4D97-AF65-F5344CB8AC3E}">
        <p14:creationId xmlns:p14="http://schemas.microsoft.com/office/powerpoint/2010/main" val="275092645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CEFC11-87C6-4A3D-B08F-EEF4485C27DD}"/>
              </a:ext>
            </a:extLst>
          </p:cNvPr>
          <p:cNvSpPr>
            <a:spLocks noGrp="1"/>
          </p:cNvSpPr>
          <p:nvPr>
            <p:ph type="title"/>
          </p:nvPr>
        </p:nvSpPr>
        <p:spPr>
          <a:xfrm>
            <a:off x="499691" y="694222"/>
            <a:ext cx="8229600" cy="1143000"/>
          </a:xfrm>
        </p:spPr>
        <p:txBody>
          <a:bodyPr/>
          <a:lstStyle/>
          <a:p>
            <a:r>
              <a:rPr lang="en-US" b="1" dirty="0">
                <a:ea typeface="+mj-lt"/>
                <a:cs typeface="+mj-lt"/>
              </a:rPr>
              <a:t>§ 18 Negligent Failure to Warn</a:t>
            </a:r>
            <a:br>
              <a:rPr lang="en-US" b="1" dirty="0">
                <a:ea typeface="+mj-lt"/>
                <a:cs typeface="+mj-lt"/>
              </a:rPr>
            </a:br>
            <a:r>
              <a:rPr lang="ja-JP" altLang="en-US" dirty="0">
                <a:ea typeface="+mj-lt"/>
                <a:cs typeface="+mj-lt"/>
              </a:rPr>
              <a:t> </a:t>
            </a:r>
            <a:endParaRPr lang="en-US" dirty="0"/>
          </a:p>
          <a:p>
            <a:br>
              <a:rPr lang="en-US" dirty="0"/>
            </a:br>
            <a:endParaRPr lang="en-US" dirty="0"/>
          </a:p>
        </p:txBody>
      </p:sp>
      <p:sp>
        <p:nvSpPr>
          <p:cNvPr id="3" name="Content Placeholder 2">
            <a:extLst>
              <a:ext uri="{FF2B5EF4-FFF2-40B4-BE49-F238E27FC236}">
                <a16:creationId xmlns:a16="http://schemas.microsoft.com/office/drawing/2014/main" id="{D20012C3-AB89-44AD-84C4-BE76088D5624}"/>
              </a:ext>
            </a:extLst>
          </p:cNvPr>
          <p:cNvSpPr>
            <a:spLocks noGrp="1"/>
          </p:cNvSpPr>
          <p:nvPr>
            <p:ph idx="1"/>
          </p:nvPr>
        </p:nvSpPr>
        <p:spPr>
          <a:xfrm>
            <a:off x="108776" y="1098810"/>
            <a:ext cx="8926447" cy="4530725"/>
          </a:xfrm>
        </p:spPr>
        <p:txBody>
          <a:bodyPr/>
          <a:lstStyle/>
          <a:p>
            <a:pPr algn="just">
              <a:lnSpc>
                <a:spcPct val="150000"/>
              </a:lnSpc>
            </a:pPr>
            <a:r>
              <a:rPr lang="en-US" sz="2500" b="1" dirty="0">
                <a:ea typeface="+mn-lt"/>
                <a:cs typeface="+mn-lt"/>
              </a:rPr>
              <a:t>(a) A defendant whose conduct creates a risk of physical or emotional harm can fail to exercise reasonable care by failing to warn of the danger if:</a:t>
            </a:r>
            <a:endParaRPr lang="en-US" sz="2500" b="1" dirty="0">
              <a:cs typeface="Calibri"/>
            </a:endParaRPr>
          </a:p>
          <a:p>
            <a:pPr algn="just">
              <a:lnSpc>
                <a:spcPct val="150000"/>
              </a:lnSpc>
            </a:pPr>
            <a:r>
              <a:rPr lang="en-US" sz="2500" b="1" dirty="0">
                <a:ea typeface="+mn-lt"/>
                <a:cs typeface="+mn-lt"/>
              </a:rPr>
              <a:t>(1) the defendant knows or has reason to know: (a) of that risk; and (b) that those encountering the risk will be unaware of it; and</a:t>
            </a:r>
            <a:endParaRPr lang="en-US" sz="2500" b="1" dirty="0"/>
          </a:p>
          <a:p>
            <a:pPr algn="just">
              <a:lnSpc>
                <a:spcPct val="150000"/>
              </a:lnSpc>
            </a:pPr>
            <a:r>
              <a:rPr lang="en-US" sz="2500" b="1" dirty="0">
                <a:ea typeface="+mn-lt"/>
                <a:cs typeface="+mn-lt"/>
              </a:rPr>
              <a:t>(2) a warning might be effective in reducing the risk of harm.</a:t>
            </a:r>
            <a:endParaRPr lang="en-US" sz="2500" b="1" dirty="0"/>
          </a:p>
          <a:p>
            <a:pPr marL="0" indent="0" algn="just">
              <a:buNone/>
            </a:pPr>
            <a:endParaRPr lang="en-US" dirty="0"/>
          </a:p>
          <a:p>
            <a:pPr marL="0" indent="0" algn="just">
              <a:buNone/>
            </a:pPr>
            <a:endParaRPr lang="en-US" sz="2500" b="1" dirty="0">
              <a:cs typeface="Calibri"/>
            </a:endParaRPr>
          </a:p>
        </p:txBody>
      </p:sp>
      <p:sp>
        <p:nvSpPr>
          <p:cNvPr id="4" name="Footer Placeholder 3">
            <a:extLst>
              <a:ext uri="{FF2B5EF4-FFF2-40B4-BE49-F238E27FC236}">
                <a16:creationId xmlns:a16="http://schemas.microsoft.com/office/drawing/2014/main" id="{E9F2B38A-7F14-4620-BEE8-4F5994521259}"/>
              </a:ext>
            </a:extLst>
          </p:cNvPr>
          <p:cNvSpPr>
            <a:spLocks noGrp="1"/>
          </p:cNvSpPr>
          <p:nvPr>
            <p:ph type="ftr" sz="quarter" idx="11"/>
          </p:nvPr>
        </p:nvSpPr>
        <p:spPr/>
        <p:txBody>
          <a:bodyPr/>
          <a:lstStyle/>
          <a:p>
            <a:pPr>
              <a:defRPr/>
            </a:pPr>
            <a:r>
              <a:rPr lang="en-US"/>
              <a:t>Restatement of the Law Third, Torts </a:t>
            </a:r>
          </a:p>
        </p:txBody>
      </p:sp>
      <p:sp>
        <p:nvSpPr>
          <p:cNvPr id="5" name="Slide Number Placeholder 4">
            <a:extLst>
              <a:ext uri="{FF2B5EF4-FFF2-40B4-BE49-F238E27FC236}">
                <a16:creationId xmlns:a16="http://schemas.microsoft.com/office/drawing/2014/main" id="{391C0EBB-4278-47C1-85FF-F9F8A926A240}"/>
              </a:ext>
            </a:extLst>
          </p:cNvPr>
          <p:cNvSpPr>
            <a:spLocks noGrp="1"/>
          </p:cNvSpPr>
          <p:nvPr>
            <p:ph type="sldNum" sz="quarter" idx="12"/>
          </p:nvPr>
        </p:nvSpPr>
        <p:spPr/>
        <p:txBody>
          <a:bodyPr/>
          <a:lstStyle/>
          <a:p>
            <a:pPr>
              <a:defRPr/>
            </a:pPr>
            <a:fld id="{7184E9B6-9184-4F3C-AAE8-7813CABE034C}" type="slidenum">
              <a:rPr lang="en-US"/>
              <a:pPr>
                <a:defRPr/>
              </a:pPr>
              <a:t>28</a:t>
            </a:fld>
            <a:endParaRPr lang="en-US"/>
          </a:p>
        </p:txBody>
      </p:sp>
    </p:spTree>
    <p:extLst>
      <p:ext uri="{BB962C8B-B14F-4D97-AF65-F5344CB8AC3E}">
        <p14:creationId xmlns:p14="http://schemas.microsoft.com/office/powerpoint/2010/main" val="36175627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17B506-25FF-4499-8B63-9A64F014D7FC}"/>
              </a:ext>
            </a:extLst>
          </p:cNvPr>
          <p:cNvSpPr>
            <a:spLocks noGrp="1"/>
          </p:cNvSpPr>
          <p:nvPr>
            <p:ph type="title"/>
          </p:nvPr>
        </p:nvSpPr>
        <p:spPr>
          <a:xfrm>
            <a:off x="457200" y="403988"/>
            <a:ext cx="8229600" cy="1143000"/>
          </a:xfrm>
        </p:spPr>
        <p:txBody>
          <a:bodyPr/>
          <a:lstStyle/>
          <a:p>
            <a:r>
              <a:rPr lang="en-US" b="1" dirty="0">
                <a:ea typeface="+mj-lt"/>
                <a:cs typeface="+mj-lt"/>
              </a:rPr>
              <a:t>§ 18 Negligent Failure to Warn</a:t>
            </a:r>
            <a:br>
              <a:rPr lang="en-US" b="1" dirty="0">
                <a:ea typeface="+mj-lt"/>
                <a:cs typeface="+mj-lt"/>
              </a:rPr>
            </a:br>
            <a:endParaRPr lang="en-US" dirty="0">
              <a:ea typeface="+mj-lt"/>
              <a:cs typeface="+mj-lt"/>
            </a:endParaRPr>
          </a:p>
          <a:p>
            <a:endParaRPr lang="en-US" dirty="0">
              <a:cs typeface="Calibri"/>
            </a:endParaRPr>
          </a:p>
        </p:txBody>
      </p:sp>
      <p:sp>
        <p:nvSpPr>
          <p:cNvPr id="3" name="Content Placeholder 2">
            <a:extLst>
              <a:ext uri="{FF2B5EF4-FFF2-40B4-BE49-F238E27FC236}">
                <a16:creationId xmlns:a16="http://schemas.microsoft.com/office/drawing/2014/main" id="{5C2C40DE-6575-4A22-8D85-56715365F818}"/>
              </a:ext>
            </a:extLst>
          </p:cNvPr>
          <p:cNvSpPr>
            <a:spLocks noGrp="1"/>
          </p:cNvSpPr>
          <p:nvPr>
            <p:ph idx="1"/>
          </p:nvPr>
        </p:nvSpPr>
        <p:spPr>
          <a:xfrm>
            <a:off x="412668" y="1444336"/>
            <a:ext cx="8229600" cy="4530725"/>
          </a:xfrm>
        </p:spPr>
        <p:txBody>
          <a:bodyPr/>
          <a:lstStyle/>
          <a:p>
            <a:pPr algn="just"/>
            <a:r>
              <a:rPr lang="en-US" b="1" dirty="0">
                <a:ea typeface="+mn-lt"/>
                <a:cs typeface="+mn-lt"/>
              </a:rPr>
              <a:t>(b) Even if the defendant adequately warns of the risk that the defendant’s conduct creates, the defendant can fail to exercise reasonable care by failing to adopt further precautions to protect against the risk if it is foreseeable that despite the warning some risk of harm remains.</a:t>
            </a:r>
          </a:p>
        </p:txBody>
      </p:sp>
      <p:sp>
        <p:nvSpPr>
          <p:cNvPr id="4" name="Footer Placeholder 3">
            <a:extLst>
              <a:ext uri="{FF2B5EF4-FFF2-40B4-BE49-F238E27FC236}">
                <a16:creationId xmlns:a16="http://schemas.microsoft.com/office/drawing/2014/main" id="{EBD902B7-5153-4938-90B4-E250C3648E77}"/>
              </a:ext>
            </a:extLst>
          </p:cNvPr>
          <p:cNvSpPr>
            <a:spLocks noGrp="1"/>
          </p:cNvSpPr>
          <p:nvPr>
            <p:ph type="ftr" sz="quarter" idx="11"/>
          </p:nvPr>
        </p:nvSpPr>
        <p:spPr/>
        <p:txBody>
          <a:bodyPr/>
          <a:lstStyle/>
          <a:p>
            <a:pPr>
              <a:defRPr/>
            </a:pPr>
            <a:r>
              <a:rPr lang="en-US"/>
              <a:t>Restatement of the Law Third, Torts </a:t>
            </a:r>
          </a:p>
        </p:txBody>
      </p:sp>
      <p:sp>
        <p:nvSpPr>
          <p:cNvPr id="5" name="Slide Number Placeholder 4">
            <a:extLst>
              <a:ext uri="{FF2B5EF4-FFF2-40B4-BE49-F238E27FC236}">
                <a16:creationId xmlns:a16="http://schemas.microsoft.com/office/drawing/2014/main" id="{9F01BA2B-FC38-4CE0-897F-A33ADB189560}"/>
              </a:ext>
            </a:extLst>
          </p:cNvPr>
          <p:cNvSpPr>
            <a:spLocks noGrp="1"/>
          </p:cNvSpPr>
          <p:nvPr>
            <p:ph type="sldNum" sz="quarter" idx="12"/>
          </p:nvPr>
        </p:nvSpPr>
        <p:spPr/>
        <p:txBody>
          <a:bodyPr/>
          <a:lstStyle/>
          <a:p>
            <a:pPr>
              <a:defRPr/>
            </a:pPr>
            <a:fld id="{7184E9B6-9184-4F3C-AAE8-7813CABE034C}" type="slidenum">
              <a:rPr lang="en-US"/>
              <a:pPr>
                <a:defRPr/>
              </a:pPr>
              <a:t>29</a:t>
            </a:fld>
            <a:endParaRPr lang="en-US"/>
          </a:p>
        </p:txBody>
      </p:sp>
    </p:spTree>
    <p:extLst>
      <p:ext uri="{BB962C8B-B14F-4D97-AF65-F5344CB8AC3E}">
        <p14:creationId xmlns:p14="http://schemas.microsoft.com/office/powerpoint/2010/main" val="39195169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1371600"/>
            <a:ext cx="8229600" cy="4343400"/>
          </a:xfrm>
        </p:spPr>
        <p:txBody>
          <a:bodyPr/>
          <a:lstStyle/>
          <a:p>
            <a:r>
              <a:rPr lang="en-US" sz="4000" dirty="0">
                <a:effectLst/>
              </a:rPr>
              <a:t>Restatement of the Law Third, Torts - Liability for Physical and Emotional Harm</a:t>
            </a:r>
            <a:endParaRPr lang="zh-CN" altLang="en-US" sz="4000" dirty="0">
              <a:effectLst/>
            </a:endParaRPr>
          </a:p>
          <a:p>
            <a:endParaRPr lang="zh-CN" altLang="en-US" sz="4000" dirty="0">
              <a:effectLst/>
            </a:endParaRPr>
          </a:p>
          <a:p>
            <a:r>
              <a:rPr lang="en-US" sz="4000" dirty="0">
                <a:effectLst/>
              </a:rPr>
              <a:t>American Law Institute (2005)</a:t>
            </a:r>
            <a:endParaRPr lang="zh-CN" altLang="en-US" sz="4000" dirty="0">
              <a:effectLst/>
            </a:endParaRPr>
          </a:p>
          <a:p>
            <a:endParaRPr lang="en-US" dirty="0"/>
          </a:p>
        </p:txBody>
      </p:sp>
      <p:sp>
        <p:nvSpPr>
          <p:cNvPr id="4" name="Footer Placeholder 3"/>
          <p:cNvSpPr>
            <a:spLocks noGrp="1"/>
          </p:cNvSpPr>
          <p:nvPr>
            <p:ph type="ftr" sz="quarter" idx="11"/>
          </p:nvPr>
        </p:nvSpPr>
        <p:spPr/>
        <p:txBody>
          <a:bodyPr/>
          <a:lstStyle/>
          <a:p>
            <a:pPr>
              <a:defRPr/>
            </a:pPr>
            <a:r>
              <a:rPr lang="en-US"/>
              <a:t>Restatement of the Law Third, Torts </a:t>
            </a:r>
          </a:p>
        </p:txBody>
      </p:sp>
      <p:sp>
        <p:nvSpPr>
          <p:cNvPr id="5" name="Slide Number Placeholder 4"/>
          <p:cNvSpPr>
            <a:spLocks noGrp="1"/>
          </p:cNvSpPr>
          <p:nvPr>
            <p:ph type="sldNum" sz="quarter" idx="12"/>
          </p:nvPr>
        </p:nvSpPr>
        <p:spPr/>
        <p:txBody>
          <a:bodyPr/>
          <a:lstStyle/>
          <a:p>
            <a:pPr>
              <a:defRPr/>
            </a:pPr>
            <a:fld id="{7184E9B6-9184-4F3C-AAE8-7813CABE034C}" type="slidenum">
              <a:rPr lang="en-US" smtClean="0"/>
              <a:pPr>
                <a:defRPr/>
              </a:pPr>
              <a:t>3</a:t>
            </a:fld>
            <a:endParaRPr lang="en-US"/>
          </a:p>
        </p:txBody>
      </p:sp>
    </p:spTree>
    <p:extLst>
      <p:ext uri="{BB962C8B-B14F-4D97-AF65-F5344CB8AC3E}">
        <p14:creationId xmlns:p14="http://schemas.microsoft.com/office/powerpoint/2010/main" val="18824919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B9203B-E9B7-4DFB-B131-6C08838C5377}"/>
              </a:ext>
            </a:extLst>
          </p:cNvPr>
          <p:cNvSpPr>
            <a:spLocks noGrp="1"/>
          </p:cNvSpPr>
          <p:nvPr>
            <p:ph type="title"/>
          </p:nvPr>
        </p:nvSpPr>
        <p:spPr>
          <a:xfrm>
            <a:off x="176761" y="228600"/>
            <a:ext cx="8926447" cy="1976438"/>
          </a:xfrm>
        </p:spPr>
        <p:txBody>
          <a:bodyPr/>
          <a:lstStyle/>
          <a:p>
            <a:pPr algn="l"/>
            <a:r>
              <a:rPr lang="en-US" sz="3200" dirty="0">
                <a:ea typeface="+mj-lt"/>
                <a:cs typeface="+mj-lt"/>
              </a:rPr>
              <a:t>§ 19 Conduct That Is Negligent Because of the Prospect of Improper Conduct by the Plaintiff or a Third Party </a:t>
            </a:r>
            <a:r>
              <a:rPr lang="ja-JP" altLang="en-US" sz="3200" dirty="0">
                <a:ea typeface="+mj-lt"/>
                <a:cs typeface="+mj-lt"/>
              </a:rPr>
              <a:t> </a:t>
            </a:r>
            <a:endParaRPr lang="en-US" sz="3200" dirty="0">
              <a:ea typeface="+mj-lt"/>
              <a:cs typeface="+mj-lt"/>
            </a:endParaRPr>
          </a:p>
        </p:txBody>
      </p:sp>
      <p:sp>
        <p:nvSpPr>
          <p:cNvPr id="3" name="Content Placeholder 2">
            <a:extLst>
              <a:ext uri="{FF2B5EF4-FFF2-40B4-BE49-F238E27FC236}">
                <a16:creationId xmlns:a16="http://schemas.microsoft.com/office/drawing/2014/main" id="{B6336B58-7C5B-4F1D-995E-FD62FD02512C}"/>
              </a:ext>
            </a:extLst>
          </p:cNvPr>
          <p:cNvSpPr>
            <a:spLocks noGrp="1"/>
          </p:cNvSpPr>
          <p:nvPr>
            <p:ph idx="1"/>
          </p:nvPr>
        </p:nvSpPr>
        <p:spPr>
          <a:xfrm>
            <a:off x="457200" y="2205038"/>
            <a:ext cx="8229600" cy="5107129"/>
          </a:xfrm>
        </p:spPr>
        <p:txBody>
          <a:bodyPr/>
          <a:lstStyle/>
          <a:p>
            <a:pPr>
              <a:lnSpc>
                <a:spcPct val="150000"/>
              </a:lnSpc>
            </a:pPr>
            <a:r>
              <a:rPr lang="en-US" b="1" dirty="0">
                <a:ea typeface="+mn-lt"/>
                <a:cs typeface="+mn-lt"/>
              </a:rPr>
              <a:t>The conduct of a defendant can lack reasonable care insofar as it foreseeably combines with or permits the improper conduct of the plaintiff or a third party.</a:t>
            </a:r>
            <a:endParaRPr lang="en-US" b="1" dirty="0">
              <a:cs typeface="Calibri"/>
            </a:endParaRPr>
          </a:p>
          <a:p>
            <a:pPr marL="0" indent="0">
              <a:buNone/>
            </a:pPr>
            <a:endParaRPr lang="ja-JP" b="1" dirty="0">
              <a:ea typeface="+mn-lt"/>
              <a:cs typeface="+mn-lt"/>
            </a:endParaRPr>
          </a:p>
        </p:txBody>
      </p:sp>
      <p:sp>
        <p:nvSpPr>
          <p:cNvPr id="4" name="Footer Placeholder 3">
            <a:extLst>
              <a:ext uri="{FF2B5EF4-FFF2-40B4-BE49-F238E27FC236}">
                <a16:creationId xmlns:a16="http://schemas.microsoft.com/office/drawing/2014/main" id="{43191BC2-8241-455F-A861-82BC734F624B}"/>
              </a:ext>
            </a:extLst>
          </p:cNvPr>
          <p:cNvSpPr>
            <a:spLocks noGrp="1"/>
          </p:cNvSpPr>
          <p:nvPr>
            <p:ph type="ftr" sz="quarter" idx="11"/>
          </p:nvPr>
        </p:nvSpPr>
        <p:spPr/>
        <p:txBody>
          <a:bodyPr/>
          <a:lstStyle/>
          <a:p>
            <a:pPr>
              <a:defRPr/>
            </a:pPr>
            <a:r>
              <a:rPr lang="en-US"/>
              <a:t>Restatement of the Law Third, Torts </a:t>
            </a:r>
          </a:p>
        </p:txBody>
      </p:sp>
      <p:sp>
        <p:nvSpPr>
          <p:cNvPr id="5" name="Slide Number Placeholder 4">
            <a:extLst>
              <a:ext uri="{FF2B5EF4-FFF2-40B4-BE49-F238E27FC236}">
                <a16:creationId xmlns:a16="http://schemas.microsoft.com/office/drawing/2014/main" id="{E0ECEFD5-14F4-4FC0-A318-5B07A27EAA71}"/>
              </a:ext>
            </a:extLst>
          </p:cNvPr>
          <p:cNvSpPr>
            <a:spLocks noGrp="1"/>
          </p:cNvSpPr>
          <p:nvPr>
            <p:ph type="sldNum" sz="quarter" idx="12"/>
          </p:nvPr>
        </p:nvSpPr>
        <p:spPr/>
        <p:txBody>
          <a:bodyPr/>
          <a:lstStyle/>
          <a:p>
            <a:pPr>
              <a:defRPr/>
            </a:pPr>
            <a:fld id="{7184E9B6-9184-4F3C-AAE8-7813CABE034C}" type="slidenum">
              <a:rPr lang="en-US"/>
              <a:pPr>
                <a:defRPr/>
              </a:pPr>
              <a:t>30</a:t>
            </a:fld>
            <a:endParaRPr lang="en-US"/>
          </a:p>
        </p:txBody>
      </p:sp>
    </p:spTree>
    <p:extLst>
      <p:ext uri="{BB962C8B-B14F-4D97-AF65-F5344CB8AC3E}">
        <p14:creationId xmlns:p14="http://schemas.microsoft.com/office/powerpoint/2010/main" val="285638878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4991"/>
            <a:ext cx="8229600" cy="1143000"/>
          </a:xfrm>
        </p:spPr>
        <p:txBody>
          <a:bodyPr/>
          <a:lstStyle/>
          <a:p>
            <a:pPr algn="l"/>
            <a:br>
              <a:rPr lang="en-US" altLang="zh-CN" sz="4000" b="1" dirty="0">
                <a:effectLst/>
              </a:rPr>
            </a:br>
            <a:r>
              <a:rPr lang="en-US" altLang="zh-CN" sz="4000" b="1" dirty="0">
                <a:effectLst/>
              </a:rPr>
              <a:t>§ </a:t>
            </a:r>
            <a:r>
              <a:rPr lang="en-US" sz="4000" b="1" dirty="0">
                <a:effectLst/>
              </a:rPr>
              <a:t>25 Comparative Responsibility</a:t>
            </a:r>
            <a:br>
              <a:rPr lang="zh-CN" altLang="en-US" sz="4000" dirty="0">
                <a:effectLst/>
              </a:rPr>
            </a:br>
            <a:endParaRPr lang="en-US" sz="4000" dirty="0"/>
          </a:p>
        </p:txBody>
      </p:sp>
      <p:sp>
        <p:nvSpPr>
          <p:cNvPr id="3" name="Content Placeholder 2"/>
          <p:cNvSpPr>
            <a:spLocks noGrp="1"/>
          </p:cNvSpPr>
          <p:nvPr>
            <p:ph idx="1"/>
          </p:nvPr>
        </p:nvSpPr>
        <p:spPr>
          <a:xfrm>
            <a:off x="457200" y="1167992"/>
            <a:ext cx="8229600" cy="4962934"/>
          </a:xfrm>
        </p:spPr>
        <p:txBody>
          <a:bodyPr/>
          <a:lstStyle/>
          <a:p>
            <a:pPr>
              <a:lnSpc>
                <a:spcPct val="150000"/>
              </a:lnSpc>
            </a:pPr>
            <a:r>
              <a:rPr lang="en-US" b="1" dirty="0">
                <a:effectLst/>
              </a:rPr>
              <a:t>If the plaintiff has been </a:t>
            </a:r>
            <a:r>
              <a:rPr lang="en-US" b="1" dirty="0" err="1">
                <a:effectLst/>
              </a:rPr>
              <a:t>contributorily</a:t>
            </a:r>
            <a:r>
              <a:rPr lang="en-US" b="1" dirty="0">
                <a:effectLst/>
              </a:rPr>
              <a:t> negligent in failing to take reasonable precautions, the plaintiff’s recovery in a strict-liability claim under §§ </a:t>
            </a:r>
            <a:r>
              <a:rPr lang="en-US" b="1" dirty="0">
                <a:effectLst/>
                <a:hlinkClick r:id="rId3"/>
              </a:rPr>
              <a:t>20</a:t>
            </a:r>
            <a:r>
              <a:rPr lang="en-US" b="1" dirty="0">
                <a:effectLst/>
              </a:rPr>
              <a:t>- </a:t>
            </a:r>
            <a:r>
              <a:rPr lang="en-US" b="1" dirty="0">
                <a:effectLst/>
                <a:hlinkClick r:id="rId4"/>
              </a:rPr>
              <a:t>23</a:t>
            </a:r>
            <a:r>
              <a:rPr lang="en-US" b="1" dirty="0">
                <a:effectLst/>
              </a:rPr>
              <a:t> for physical or emotional harm is reduced in accordance with the share of comparative responsibility assigned to the plaintiff.</a:t>
            </a:r>
            <a:r>
              <a:rPr lang="zh-CN" altLang="en-US" b="1" dirty="0">
                <a:effectLst/>
              </a:rPr>
              <a:t> </a:t>
            </a:r>
            <a:endParaRPr lang="en-US" b="1" dirty="0"/>
          </a:p>
        </p:txBody>
      </p:sp>
      <p:sp>
        <p:nvSpPr>
          <p:cNvPr id="4" name="Footer Placeholder 3"/>
          <p:cNvSpPr>
            <a:spLocks noGrp="1"/>
          </p:cNvSpPr>
          <p:nvPr>
            <p:ph type="ftr" sz="quarter" idx="11"/>
          </p:nvPr>
        </p:nvSpPr>
        <p:spPr/>
        <p:txBody>
          <a:bodyPr/>
          <a:lstStyle/>
          <a:p>
            <a:pPr>
              <a:defRPr/>
            </a:pPr>
            <a:r>
              <a:rPr lang="en-US"/>
              <a:t>Restatement of the Law Third, Torts </a:t>
            </a:r>
          </a:p>
        </p:txBody>
      </p:sp>
      <p:sp>
        <p:nvSpPr>
          <p:cNvPr id="5" name="Slide Number Placeholder 4"/>
          <p:cNvSpPr>
            <a:spLocks noGrp="1"/>
          </p:cNvSpPr>
          <p:nvPr>
            <p:ph type="sldNum" sz="quarter" idx="12"/>
          </p:nvPr>
        </p:nvSpPr>
        <p:spPr/>
        <p:txBody>
          <a:bodyPr/>
          <a:lstStyle/>
          <a:p>
            <a:pPr>
              <a:defRPr/>
            </a:pPr>
            <a:fld id="{7184E9B6-9184-4F3C-AAE8-7813CABE034C}" type="slidenum">
              <a:rPr lang="en-US" smtClean="0"/>
              <a:pPr>
                <a:defRPr/>
              </a:pPr>
              <a:t>31</a:t>
            </a:fld>
            <a:endParaRPr lang="en-US"/>
          </a:p>
        </p:txBody>
      </p:sp>
    </p:spTree>
    <p:extLst>
      <p:ext uri="{BB962C8B-B14F-4D97-AF65-F5344CB8AC3E}">
        <p14:creationId xmlns:p14="http://schemas.microsoft.com/office/powerpoint/2010/main" val="223981693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223332-78A5-49BE-BDEC-C56DB9A2B8AC}"/>
              </a:ext>
            </a:extLst>
          </p:cNvPr>
          <p:cNvSpPr>
            <a:spLocks noGrp="1"/>
          </p:cNvSpPr>
          <p:nvPr>
            <p:ph type="title"/>
          </p:nvPr>
        </p:nvSpPr>
        <p:spPr/>
        <p:txBody>
          <a:bodyPr/>
          <a:lstStyle/>
          <a:p>
            <a:pPr algn="l"/>
            <a:r>
              <a:rPr lang="en-US" sz="4400" dirty="0">
                <a:solidFill>
                  <a:schemeClr val="tx1"/>
                </a:solidFill>
                <a:effectLst/>
                <a:latin typeface="Georgia" panose="02040502050405020303" pitchFamily="18" charset="0"/>
                <a:ea typeface="DengXian" panose="02010600030101010101" pitchFamily="2" charset="-122"/>
                <a:cs typeface="Georgia" panose="02040502050405020303" pitchFamily="18" charset="0"/>
              </a:rPr>
              <a:t>§ 26 Factual Cause</a:t>
            </a:r>
            <a:endParaRPr lang="en-US" dirty="0">
              <a:solidFill>
                <a:schemeClr val="tx1"/>
              </a:solidFill>
            </a:endParaRPr>
          </a:p>
        </p:txBody>
      </p:sp>
      <p:sp>
        <p:nvSpPr>
          <p:cNvPr id="3" name="Content Placeholder 2">
            <a:extLst>
              <a:ext uri="{FF2B5EF4-FFF2-40B4-BE49-F238E27FC236}">
                <a16:creationId xmlns:a16="http://schemas.microsoft.com/office/drawing/2014/main" id="{B97433E4-6444-4A78-9D5C-22A70B8E0715}"/>
              </a:ext>
            </a:extLst>
          </p:cNvPr>
          <p:cNvSpPr>
            <a:spLocks noGrp="1"/>
          </p:cNvSpPr>
          <p:nvPr>
            <p:ph idx="1"/>
          </p:nvPr>
        </p:nvSpPr>
        <p:spPr>
          <a:xfrm>
            <a:off x="457200" y="1295400"/>
            <a:ext cx="8229600" cy="4835525"/>
          </a:xfrm>
        </p:spPr>
        <p:txBody>
          <a:bodyPr/>
          <a:lstStyle/>
          <a:p>
            <a:pPr marL="0" marR="63500" indent="0">
              <a:lnSpc>
                <a:spcPct val="107000"/>
              </a:lnSpc>
              <a:spcBef>
                <a:spcPts val="1000"/>
              </a:spcBef>
              <a:spcAft>
                <a:spcPts val="2000"/>
              </a:spcAft>
              <a:buNone/>
            </a:pPr>
            <a:r>
              <a:rPr lang="en-US" sz="2800" b="1" dirty="0">
                <a:effectLst/>
                <a:latin typeface="Times New Roman" panose="02020603050405020304" pitchFamily="18" charset="0"/>
                <a:ea typeface="DengXian" panose="02010600030101010101" pitchFamily="2" charset="-122"/>
                <a:cs typeface="Times New Roman" panose="02020603050405020304" pitchFamily="18" charset="0"/>
              </a:rPr>
              <a:t>Tortious conduct must be a factual cause of harm for liability to be imposed.</a:t>
            </a:r>
          </a:p>
          <a:p>
            <a:pPr marL="0" marR="63500" indent="0">
              <a:lnSpc>
                <a:spcPct val="107000"/>
              </a:lnSpc>
              <a:spcBef>
                <a:spcPts val="1000"/>
              </a:spcBef>
              <a:spcAft>
                <a:spcPts val="2000"/>
              </a:spcAft>
              <a:buNone/>
            </a:pPr>
            <a:r>
              <a:rPr lang="en-US" sz="2800" b="1" dirty="0">
                <a:effectLst/>
                <a:latin typeface="Times New Roman" panose="02020603050405020304" pitchFamily="18" charset="0"/>
                <a:ea typeface="DengXian" panose="02010600030101010101" pitchFamily="2" charset="-122"/>
                <a:cs typeface="Times New Roman" panose="02020603050405020304" pitchFamily="18" charset="0"/>
              </a:rPr>
              <a:t> Conduct is a factual cause of harm when the harm would not have occurred absent the conduct. Tortious conduct may also be a factual cause of harm under </a:t>
            </a:r>
            <a:r>
              <a:rPr lang="en-US" sz="2800" b="1" dirty="0">
                <a:effectLst/>
                <a:latin typeface="Georgia" panose="02040502050405020303" pitchFamily="18" charset="0"/>
                <a:ea typeface="DengXian" panose="02010600030101010101" pitchFamily="2" charset="-122"/>
                <a:cs typeface="Georgia" panose="02040502050405020303" pitchFamily="18" charset="0"/>
              </a:rPr>
              <a:t>§  27</a:t>
            </a:r>
            <a:endParaRPr lang="en-US" sz="1800" b="1" dirty="0">
              <a:effectLst/>
              <a:latin typeface="Calibri" panose="020F0502020204030204" pitchFamily="34" charset="0"/>
              <a:ea typeface="DengXian" panose="02010600030101010101" pitchFamily="2" charset="-122"/>
              <a:cs typeface="Times New Roman" panose="02020603050405020304" pitchFamily="18" charset="0"/>
            </a:endParaRPr>
          </a:p>
        </p:txBody>
      </p:sp>
      <p:sp>
        <p:nvSpPr>
          <p:cNvPr id="4" name="Footer Placeholder 3">
            <a:extLst>
              <a:ext uri="{FF2B5EF4-FFF2-40B4-BE49-F238E27FC236}">
                <a16:creationId xmlns:a16="http://schemas.microsoft.com/office/drawing/2014/main" id="{CA23412B-8765-43DE-8EAB-D4586240CA7A}"/>
              </a:ext>
            </a:extLst>
          </p:cNvPr>
          <p:cNvSpPr>
            <a:spLocks noGrp="1"/>
          </p:cNvSpPr>
          <p:nvPr>
            <p:ph type="ftr" sz="quarter" idx="11"/>
          </p:nvPr>
        </p:nvSpPr>
        <p:spPr/>
        <p:txBody>
          <a:bodyPr/>
          <a:lstStyle/>
          <a:p>
            <a:pPr>
              <a:defRPr/>
            </a:pPr>
            <a:r>
              <a:rPr lang="en-US"/>
              <a:t>Restatement of the Law Third, Torts </a:t>
            </a:r>
          </a:p>
        </p:txBody>
      </p:sp>
      <p:sp>
        <p:nvSpPr>
          <p:cNvPr id="5" name="Slide Number Placeholder 4">
            <a:extLst>
              <a:ext uri="{FF2B5EF4-FFF2-40B4-BE49-F238E27FC236}">
                <a16:creationId xmlns:a16="http://schemas.microsoft.com/office/drawing/2014/main" id="{1E62143E-BCF4-4B7B-9F24-DBC3C1173155}"/>
              </a:ext>
            </a:extLst>
          </p:cNvPr>
          <p:cNvSpPr>
            <a:spLocks noGrp="1"/>
          </p:cNvSpPr>
          <p:nvPr>
            <p:ph type="sldNum" sz="quarter" idx="12"/>
          </p:nvPr>
        </p:nvSpPr>
        <p:spPr/>
        <p:txBody>
          <a:bodyPr/>
          <a:lstStyle/>
          <a:p>
            <a:pPr>
              <a:defRPr/>
            </a:pPr>
            <a:fld id="{7184E9B6-9184-4F3C-AAE8-7813CABE034C}" type="slidenum">
              <a:rPr lang="en-US" smtClean="0"/>
              <a:pPr>
                <a:defRPr/>
              </a:pPr>
              <a:t>32</a:t>
            </a:fld>
            <a:endParaRPr lang="en-US"/>
          </a:p>
        </p:txBody>
      </p:sp>
    </p:spTree>
    <p:extLst>
      <p:ext uri="{BB962C8B-B14F-4D97-AF65-F5344CB8AC3E}">
        <p14:creationId xmlns:p14="http://schemas.microsoft.com/office/powerpoint/2010/main" val="104660201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82DF4C-E5B1-4788-B6DD-A978CF71E2A5}"/>
              </a:ext>
            </a:extLst>
          </p:cNvPr>
          <p:cNvSpPr>
            <a:spLocks noGrp="1"/>
          </p:cNvSpPr>
          <p:nvPr>
            <p:ph type="title"/>
          </p:nvPr>
        </p:nvSpPr>
        <p:spPr>
          <a:xfrm>
            <a:off x="304800" y="281518"/>
            <a:ext cx="8229600" cy="1013882"/>
          </a:xfrm>
        </p:spPr>
        <p:txBody>
          <a:bodyPr/>
          <a:lstStyle/>
          <a:p>
            <a:pPr algn="l"/>
            <a:r>
              <a:rPr lang="en-US" sz="3200" dirty="0">
                <a:ea typeface="+mj-lt"/>
                <a:cs typeface="+mj-lt"/>
              </a:rPr>
              <a:t>§ 27 Multiple Sufficient Causes</a:t>
            </a:r>
            <a:br>
              <a:rPr lang="en-US" sz="3200" dirty="0">
                <a:ea typeface="+mj-lt"/>
                <a:cs typeface="+mj-lt"/>
              </a:rPr>
            </a:br>
            <a:r>
              <a:rPr lang="ja-JP" altLang="en-US" sz="3200" dirty="0">
                <a:ea typeface="+mj-lt"/>
                <a:cs typeface="+mj-lt"/>
              </a:rPr>
              <a:t> </a:t>
            </a:r>
          </a:p>
        </p:txBody>
      </p:sp>
      <p:sp>
        <p:nvSpPr>
          <p:cNvPr id="3" name="Content Placeholder 2">
            <a:extLst>
              <a:ext uri="{FF2B5EF4-FFF2-40B4-BE49-F238E27FC236}">
                <a16:creationId xmlns:a16="http://schemas.microsoft.com/office/drawing/2014/main" id="{42EE80FC-DBE8-483C-8148-437C051BC287}"/>
              </a:ext>
            </a:extLst>
          </p:cNvPr>
          <p:cNvSpPr>
            <a:spLocks noGrp="1"/>
          </p:cNvSpPr>
          <p:nvPr>
            <p:ph idx="1"/>
          </p:nvPr>
        </p:nvSpPr>
        <p:spPr>
          <a:xfrm>
            <a:off x="457200" y="1295400"/>
            <a:ext cx="8229600" cy="4835525"/>
          </a:xfrm>
        </p:spPr>
        <p:txBody>
          <a:bodyPr/>
          <a:lstStyle/>
          <a:p>
            <a:pPr>
              <a:lnSpc>
                <a:spcPct val="150000"/>
              </a:lnSpc>
            </a:pPr>
            <a:r>
              <a:rPr lang="en-US" b="1" dirty="0">
                <a:ea typeface="+mn-lt"/>
                <a:cs typeface="+mn-lt"/>
              </a:rPr>
              <a:t> </a:t>
            </a:r>
            <a:r>
              <a:rPr lang="en-US" b="1" dirty="0">
                <a:effectLst/>
                <a:latin typeface="Times New Roman" panose="02020603050405020304" pitchFamily="18" charset="0"/>
                <a:ea typeface="DengXian" panose="02010600030101010101" pitchFamily="2" charset="-122"/>
                <a:cs typeface="Times New Roman" panose="02020603050405020304" pitchFamily="18" charset="0"/>
              </a:rPr>
              <a:t>If multiple acts occur, each of which under </a:t>
            </a:r>
            <a:r>
              <a:rPr lang="en-US" b="1" u="none" strike="noStrike" dirty="0">
                <a:effectLst/>
                <a:latin typeface="Times New Roman" panose="02020603050405020304" pitchFamily="18" charset="0"/>
                <a:ea typeface="DengXian" panose="02010600030101010101" pitchFamily="2" charset="-122"/>
                <a:cs typeface="Times New Roman" panose="02020603050405020304" pitchFamily="18" charset="0"/>
                <a:hlinkClick r:id="rId2">
                  <a:extLst>
                    <a:ext uri="{A12FA001-AC4F-418D-AE19-62706E023703}">
                      <ahyp:hlinkClr xmlns:ahyp="http://schemas.microsoft.com/office/drawing/2018/hyperlinkcolor" val="tx"/>
                    </a:ext>
                  </a:extLst>
                </a:hlinkClick>
              </a:rPr>
              <a:t>§ 26</a:t>
            </a:r>
            <a:r>
              <a:rPr lang="en-US" b="1" dirty="0">
                <a:effectLst/>
                <a:latin typeface="Times New Roman" panose="02020603050405020304" pitchFamily="18" charset="0"/>
                <a:ea typeface="DengXian" panose="02010600030101010101" pitchFamily="2" charset="-122"/>
                <a:cs typeface="Times New Roman" panose="02020603050405020304" pitchFamily="18" charset="0"/>
              </a:rPr>
              <a:t> alone would have been a factual cause of the physical harm at the same time in the absence of the other act(s), each act is regarded as a factual cause of the harm.</a:t>
            </a:r>
            <a:r>
              <a:rPr lang="en-US" dirty="0">
                <a:ea typeface="+mn-lt"/>
                <a:cs typeface="+mn-lt"/>
              </a:rPr>
              <a:t>。</a:t>
            </a:r>
            <a:endParaRPr lang="en-US" b="1" dirty="0">
              <a:cs typeface="Calibri"/>
            </a:endParaRPr>
          </a:p>
          <a:p>
            <a:endParaRPr lang="en-US" b="1" dirty="0">
              <a:cs typeface="Calibri"/>
            </a:endParaRPr>
          </a:p>
          <a:p>
            <a:endParaRPr lang="en-US" dirty="0">
              <a:cs typeface="Calibri"/>
            </a:endParaRPr>
          </a:p>
        </p:txBody>
      </p:sp>
      <p:sp>
        <p:nvSpPr>
          <p:cNvPr id="4" name="Footer Placeholder 3">
            <a:extLst>
              <a:ext uri="{FF2B5EF4-FFF2-40B4-BE49-F238E27FC236}">
                <a16:creationId xmlns:a16="http://schemas.microsoft.com/office/drawing/2014/main" id="{D67F9281-8483-40EA-AD59-ECB84BE96431}"/>
              </a:ext>
            </a:extLst>
          </p:cNvPr>
          <p:cNvSpPr>
            <a:spLocks noGrp="1"/>
          </p:cNvSpPr>
          <p:nvPr>
            <p:ph type="ftr" sz="quarter" idx="11"/>
          </p:nvPr>
        </p:nvSpPr>
        <p:spPr/>
        <p:txBody>
          <a:bodyPr/>
          <a:lstStyle/>
          <a:p>
            <a:pPr>
              <a:defRPr/>
            </a:pPr>
            <a:r>
              <a:rPr lang="en-US"/>
              <a:t>Restatement of the Law Third, Torts </a:t>
            </a:r>
          </a:p>
        </p:txBody>
      </p:sp>
      <p:sp>
        <p:nvSpPr>
          <p:cNvPr id="5" name="Slide Number Placeholder 4">
            <a:extLst>
              <a:ext uri="{FF2B5EF4-FFF2-40B4-BE49-F238E27FC236}">
                <a16:creationId xmlns:a16="http://schemas.microsoft.com/office/drawing/2014/main" id="{2252A41A-1E8E-4581-A237-D9FD4E72491A}"/>
              </a:ext>
            </a:extLst>
          </p:cNvPr>
          <p:cNvSpPr>
            <a:spLocks noGrp="1"/>
          </p:cNvSpPr>
          <p:nvPr>
            <p:ph type="sldNum" sz="quarter" idx="12"/>
          </p:nvPr>
        </p:nvSpPr>
        <p:spPr/>
        <p:txBody>
          <a:bodyPr/>
          <a:lstStyle/>
          <a:p>
            <a:pPr>
              <a:defRPr/>
            </a:pPr>
            <a:fld id="{7184E9B6-9184-4F3C-AAE8-7813CABE034C}" type="slidenum">
              <a:rPr lang="en-US"/>
              <a:pPr>
                <a:defRPr/>
              </a:pPr>
              <a:t>33</a:t>
            </a:fld>
            <a:endParaRPr lang="en-US"/>
          </a:p>
        </p:txBody>
      </p:sp>
    </p:spTree>
    <p:extLst>
      <p:ext uri="{BB962C8B-B14F-4D97-AF65-F5344CB8AC3E}">
        <p14:creationId xmlns:p14="http://schemas.microsoft.com/office/powerpoint/2010/main" val="146019103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41BD02-64F3-435D-BF8C-4B03F337AC1A}"/>
              </a:ext>
            </a:extLst>
          </p:cNvPr>
          <p:cNvSpPr>
            <a:spLocks noGrp="1"/>
          </p:cNvSpPr>
          <p:nvPr>
            <p:ph type="title"/>
          </p:nvPr>
        </p:nvSpPr>
        <p:spPr>
          <a:xfrm>
            <a:off x="304800" y="144909"/>
            <a:ext cx="8229600" cy="1143000"/>
          </a:xfrm>
        </p:spPr>
        <p:txBody>
          <a:bodyPr/>
          <a:lstStyle/>
          <a:p>
            <a:pPr algn="l"/>
            <a:r>
              <a:rPr lang="en-US" sz="3200" b="1" dirty="0">
                <a:ea typeface="+mj-lt"/>
                <a:cs typeface="+mj-lt"/>
              </a:rPr>
              <a:t>§ 28 Burden of Proof</a:t>
            </a:r>
            <a:br>
              <a:rPr lang="en-US" sz="3200" b="1" dirty="0">
                <a:ea typeface="+mj-lt"/>
                <a:cs typeface="+mj-lt"/>
              </a:rPr>
            </a:br>
            <a:endParaRPr lang="en-US" sz="3200" b="1" dirty="0"/>
          </a:p>
        </p:txBody>
      </p:sp>
      <p:sp>
        <p:nvSpPr>
          <p:cNvPr id="3" name="Content Placeholder 2">
            <a:extLst>
              <a:ext uri="{FF2B5EF4-FFF2-40B4-BE49-F238E27FC236}">
                <a16:creationId xmlns:a16="http://schemas.microsoft.com/office/drawing/2014/main" id="{7070B023-4A97-44DC-9BF1-B5387602C03F}"/>
              </a:ext>
            </a:extLst>
          </p:cNvPr>
          <p:cNvSpPr>
            <a:spLocks noGrp="1"/>
          </p:cNvSpPr>
          <p:nvPr>
            <p:ph idx="1"/>
          </p:nvPr>
        </p:nvSpPr>
        <p:spPr>
          <a:xfrm>
            <a:off x="228600" y="1277271"/>
            <a:ext cx="8704646" cy="4530725"/>
          </a:xfrm>
        </p:spPr>
        <p:txBody>
          <a:bodyPr/>
          <a:lstStyle/>
          <a:p>
            <a:pPr algn="just">
              <a:lnSpc>
                <a:spcPct val="150000"/>
              </a:lnSpc>
            </a:pPr>
            <a:r>
              <a:rPr lang="en-US" sz="2500" b="1" dirty="0">
                <a:latin typeface="Georgia" panose="02040502050405020303" pitchFamily="18" charset="0"/>
                <a:ea typeface="+mn-lt"/>
                <a:cs typeface="+mn-lt"/>
              </a:rPr>
              <a:t>(</a:t>
            </a:r>
            <a:r>
              <a:rPr lang="en-US" b="1" dirty="0">
                <a:latin typeface="Georgia" panose="02040502050405020303" pitchFamily="18" charset="0"/>
                <a:ea typeface="+mn-lt"/>
                <a:cs typeface="+mn-lt"/>
              </a:rPr>
              <a:t>a) Subject to Subsection (b), the plaintiff has the burden to prove that the defendant’s tortious conduct was a factual cause of the plaintiff’s harm.</a:t>
            </a:r>
            <a:endParaRPr lang="en-US" dirty="0">
              <a:latin typeface="Georgia" panose="02040502050405020303" pitchFamily="18" charset="0"/>
              <a:cs typeface="Calibri"/>
            </a:endParaRPr>
          </a:p>
        </p:txBody>
      </p:sp>
      <p:sp>
        <p:nvSpPr>
          <p:cNvPr id="4" name="Footer Placeholder 3">
            <a:extLst>
              <a:ext uri="{FF2B5EF4-FFF2-40B4-BE49-F238E27FC236}">
                <a16:creationId xmlns:a16="http://schemas.microsoft.com/office/drawing/2014/main" id="{64DC2E00-3355-4210-9A5F-B25DA8840C39}"/>
              </a:ext>
            </a:extLst>
          </p:cNvPr>
          <p:cNvSpPr>
            <a:spLocks noGrp="1"/>
          </p:cNvSpPr>
          <p:nvPr>
            <p:ph type="ftr" sz="quarter" idx="11"/>
          </p:nvPr>
        </p:nvSpPr>
        <p:spPr/>
        <p:txBody>
          <a:bodyPr/>
          <a:lstStyle/>
          <a:p>
            <a:pPr>
              <a:defRPr/>
            </a:pPr>
            <a:r>
              <a:rPr lang="en-US"/>
              <a:t>Restatement of the Law Third, Torts </a:t>
            </a:r>
          </a:p>
        </p:txBody>
      </p:sp>
      <p:sp>
        <p:nvSpPr>
          <p:cNvPr id="5" name="Slide Number Placeholder 4">
            <a:extLst>
              <a:ext uri="{FF2B5EF4-FFF2-40B4-BE49-F238E27FC236}">
                <a16:creationId xmlns:a16="http://schemas.microsoft.com/office/drawing/2014/main" id="{64EBE7D5-783E-4A4B-8DA4-705415ACD555}"/>
              </a:ext>
            </a:extLst>
          </p:cNvPr>
          <p:cNvSpPr>
            <a:spLocks noGrp="1"/>
          </p:cNvSpPr>
          <p:nvPr>
            <p:ph type="sldNum" sz="quarter" idx="12"/>
          </p:nvPr>
        </p:nvSpPr>
        <p:spPr/>
        <p:txBody>
          <a:bodyPr/>
          <a:lstStyle/>
          <a:p>
            <a:pPr>
              <a:defRPr/>
            </a:pPr>
            <a:fld id="{7184E9B6-9184-4F3C-AAE8-7813CABE034C}" type="slidenum">
              <a:rPr lang="en-US"/>
              <a:pPr>
                <a:defRPr/>
              </a:pPr>
              <a:t>34</a:t>
            </a:fld>
            <a:endParaRPr lang="en-US"/>
          </a:p>
        </p:txBody>
      </p:sp>
    </p:spTree>
    <p:extLst>
      <p:ext uri="{BB962C8B-B14F-4D97-AF65-F5344CB8AC3E}">
        <p14:creationId xmlns:p14="http://schemas.microsoft.com/office/powerpoint/2010/main" val="194014856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2FF191-ABF8-42FD-B1E6-E0D52A7B1E58}"/>
              </a:ext>
            </a:extLst>
          </p:cNvPr>
          <p:cNvSpPr>
            <a:spLocks noGrp="1"/>
          </p:cNvSpPr>
          <p:nvPr>
            <p:ph type="title"/>
          </p:nvPr>
        </p:nvSpPr>
        <p:spPr>
          <a:xfrm>
            <a:off x="457200" y="275190"/>
            <a:ext cx="8229600" cy="1143000"/>
          </a:xfrm>
        </p:spPr>
        <p:txBody>
          <a:bodyPr/>
          <a:lstStyle/>
          <a:p>
            <a:pPr algn="l"/>
            <a:r>
              <a:rPr lang="en-US" sz="3200" dirty="0">
                <a:ea typeface="+mj-lt"/>
                <a:cs typeface="+mj-lt"/>
              </a:rPr>
              <a:t>§ 28 Burden of Proof</a:t>
            </a:r>
            <a:br>
              <a:rPr lang="en-US" sz="3200" dirty="0">
                <a:ea typeface="+mj-lt"/>
                <a:cs typeface="+mj-lt"/>
              </a:rPr>
            </a:br>
            <a:r>
              <a:rPr lang="ja-JP" altLang="en-US" sz="3200" dirty="0">
                <a:ea typeface="+mj-lt"/>
                <a:cs typeface="+mj-lt"/>
              </a:rPr>
              <a:t> </a:t>
            </a:r>
            <a:endParaRPr lang="en-US" sz="3200" dirty="0" err="1">
              <a:ea typeface="+mj-lt"/>
              <a:cs typeface="+mj-lt"/>
            </a:endParaRPr>
          </a:p>
        </p:txBody>
      </p:sp>
      <p:sp>
        <p:nvSpPr>
          <p:cNvPr id="3" name="Content Placeholder 2">
            <a:extLst>
              <a:ext uri="{FF2B5EF4-FFF2-40B4-BE49-F238E27FC236}">
                <a16:creationId xmlns:a16="http://schemas.microsoft.com/office/drawing/2014/main" id="{A4315B23-B853-40C8-B081-A8BF061C6DD5}"/>
              </a:ext>
            </a:extLst>
          </p:cNvPr>
          <p:cNvSpPr>
            <a:spLocks noGrp="1"/>
          </p:cNvSpPr>
          <p:nvPr>
            <p:ph idx="1"/>
          </p:nvPr>
        </p:nvSpPr>
        <p:spPr>
          <a:xfrm>
            <a:off x="159766" y="1295400"/>
            <a:ext cx="8527034" cy="4445151"/>
          </a:xfrm>
        </p:spPr>
        <p:txBody>
          <a:bodyPr/>
          <a:lstStyle/>
          <a:p>
            <a:pPr algn="just">
              <a:lnSpc>
                <a:spcPct val="150000"/>
              </a:lnSpc>
            </a:pPr>
            <a:r>
              <a:rPr lang="en-US" sz="2500" b="1" dirty="0">
                <a:ea typeface="+mn-lt"/>
                <a:cs typeface="+mn-lt"/>
              </a:rPr>
              <a:t>(b) When the plaintiff sues </a:t>
            </a:r>
            <a:r>
              <a:rPr lang="en-US" sz="2500" b="1" dirty="0">
                <a:solidFill>
                  <a:srgbClr val="FFFF00"/>
                </a:solidFill>
                <a:ea typeface="+mn-lt"/>
                <a:cs typeface="+mn-lt"/>
              </a:rPr>
              <a:t>all of multiple actors </a:t>
            </a:r>
            <a:r>
              <a:rPr lang="en-US" sz="2500" b="1" dirty="0">
                <a:ea typeface="+mn-lt"/>
                <a:cs typeface="+mn-lt"/>
              </a:rPr>
              <a:t>and proves that each engaged in tortious conduct that exposed the plaintiff to a risk of harm and that the tortious conduct of one or more of them caused the plaintiff’s harm but the plaintiff cannot reasonably be expected to prove which actor or actors caused the harm, the burden of proof, including both </a:t>
            </a:r>
            <a:r>
              <a:rPr lang="en-US" sz="2500" b="1" dirty="0">
                <a:solidFill>
                  <a:srgbClr val="FFFF00"/>
                </a:solidFill>
                <a:ea typeface="+mn-lt"/>
                <a:cs typeface="+mn-lt"/>
              </a:rPr>
              <a:t>production and persuasion</a:t>
            </a:r>
            <a:r>
              <a:rPr lang="en-US" sz="2500" b="1" dirty="0">
                <a:ea typeface="+mn-lt"/>
                <a:cs typeface="+mn-lt"/>
              </a:rPr>
              <a:t>, on factual causation is shifted to the defendants.</a:t>
            </a:r>
            <a:endParaRPr lang="en-US" sz="2500" b="1" dirty="0">
              <a:cs typeface="Calibri"/>
            </a:endParaRPr>
          </a:p>
          <a:p>
            <a:pPr algn="just"/>
            <a:endParaRPr lang="en-US" sz="2500" b="1" dirty="0">
              <a:cs typeface="Calibri"/>
            </a:endParaRPr>
          </a:p>
          <a:p>
            <a:endParaRPr lang="en-US" sz="2500" dirty="0">
              <a:cs typeface="Calibri"/>
            </a:endParaRPr>
          </a:p>
        </p:txBody>
      </p:sp>
      <p:sp>
        <p:nvSpPr>
          <p:cNvPr id="4" name="Footer Placeholder 3">
            <a:extLst>
              <a:ext uri="{FF2B5EF4-FFF2-40B4-BE49-F238E27FC236}">
                <a16:creationId xmlns:a16="http://schemas.microsoft.com/office/drawing/2014/main" id="{5D2FE2BD-91EA-4282-9DFC-2845F96D7A59}"/>
              </a:ext>
            </a:extLst>
          </p:cNvPr>
          <p:cNvSpPr>
            <a:spLocks noGrp="1"/>
          </p:cNvSpPr>
          <p:nvPr>
            <p:ph type="ftr" sz="quarter" idx="11"/>
          </p:nvPr>
        </p:nvSpPr>
        <p:spPr/>
        <p:txBody>
          <a:bodyPr/>
          <a:lstStyle/>
          <a:p>
            <a:pPr>
              <a:defRPr/>
            </a:pPr>
            <a:r>
              <a:rPr lang="en-US"/>
              <a:t>Restatement of the Law Third, Torts </a:t>
            </a:r>
          </a:p>
        </p:txBody>
      </p:sp>
      <p:sp>
        <p:nvSpPr>
          <p:cNvPr id="5" name="Slide Number Placeholder 4">
            <a:extLst>
              <a:ext uri="{FF2B5EF4-FFF2-40B4-BE49-F238E27FC236}">
                <a16:creationId xmlns:a16="http://schemas.microsoft.com/office/drawing/2014/main" id="{F6780A37-A1C2-4C83-A992-15DEF15F03E3}"/>
              </a:ext>
            </a:extLst>
          </p:cNvPr>
          <p:cNvSpPr>
            <a:spLocks noGrp="1"/>
          </p:cNvSpPr>
          <p:nvPr>
            <p:ph type="sldNum" sz="quarter" idx="12"/>
          </p:nvPr>
        </p:nvSpPr>
        <p:spPr/>
        <p:txBody>
          <a:bodyPr/>
          <a:lstStyle/>
          <a:p>
            <a:pPr>
              <a:defRPr/>
            </a:pPr>
            <a:fld id="{7184E9B6-9184-4F3C-AAE8-7813CABE034C}" type="slidenum">
              <a:rPr lang="en-US"/>
              <a:pPr>
                <a:defRPr/>
              </a:pPr>
              <a:t>35</a:t>
            </a:fld>
            <a:endParaRPr lang="en-US"/>
          </a:p>
        </p:txBody>
      </p:sp>
    </p:spTree>
    <p:extLst>
      <p:ext uri="{BB962C8B-B14F-4D97-AF65-F5344CB8AC3E}">
        <p14:creationId xmlns:p14="http://schemas.microsoft.com/office/powerpoint/2010/main" val="409982458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2667000"/>
          </a:xfrm>
        </p:spPr>
        <p:txBody>
          <a:bodyPr/>
          <a:lstStyle/>
          <a:p>
            <a:pPr algn="l"/>
            <a:br>
              <a:rPr lang="en-US" sz="4000" dirty="0">
                <a:effectLst/>
              </a:rPr>
            </a:br>
            <a:r>
              <a:rPr lang="en-US" sz="4000" dirty="0">
                <a:effectLst/>
              </a:rPr>
              <a:t> </a:t>
            </a:r>
            <a:r>
              <a:rPr lang="en-US" sz="4000" dirty="0">
                <a:ea typeface="+mj-lt"/>
                <a:cs typeface="+mj-lt"/>
              </a:rPr>
              <a:t>§</a:t>
            </a:r>
            <a:r>
              <a:rPr lang="en-US" sz="4000" dirty="0">
                <a:effectLst/>
              </a:rPr>
              <a:t> 29. </a:t>
            </a:r>
            <a:r>
              <a:rPr lang="en-US" sz="4000" dirty="0">
                <a:solidFill>
                  <a:srgbClr val="FFFF00"/>
                </a:solidFill>
                <a:effectLst/>
              </a:rPr>
              <a:t>Limitations on Liability </a:t>
            </a:r>
            <a:r>
              <a:rPr lang="en-US" sz="4000" dirty="0">
                <a:effectLst/>
              </a:rPr>
              <a:t>for Tortious conduct [</a:t>
            </a:r>
            <a:r>
              <a:rPr lang="en-US" sz="4000" dirty="0">
                <a:solidFill>
                  <a:srgbClr val="FFFF00"/>
                </a:solidFill>
                <a:effectLst/>
              </a:rPr>
              <a:t>Scope of liability/proximate cause</a:t>
            </a:r>
            <a:r>
              <a:rPr lang="en-US" sz="4000" dirty="0">
                <a:effectLst/>
              </a:rPr>
              <a:t>]</a:t>
            </a:r>
            <a:br>
              <a:rPr lang="en-US" sz="4000" dirty="0">
                <a:effectLst/>
              </a:rPr>
            </a:br>
            <a:r>
              <a:rPr lang="zh-CN" altLang="en-US" sz="4000" dirty="0">
                <a:effectLst/>
              </a:rPr>
              <a:t> </a:t>
            </a:r>
            <a:br>
              <a:rPr lang="zh-CN" altLang="en-US" sz="4000" dirty="0">
                <a:effectLst/>
              </a:rPr>
            </a:br>
            <a:endParaRPr lang="en-US" sz="4000" dirty="0"/>
          </a:p>
        </p:txBody>
      </p:sp>
      <p:sp>
        <p:nvSpPr>
          <p:cNvPr id="3" name="Content Placeholder 2"/>
          <p:cNvSpPr>
            <a:spLocks noGrp="1"/>
          </p:cNvSpPr>
          <p:nvPr>
            <p:ph idx="1"/>
          </p:nvPr>
        </p:nvSpPr>
        <p:spPr>
          <a:xfrm>
            <a:off x="304800" y="2671482"/>
            <a:ext cx="8610600" cy="3886200"/>
          </a:xfrm>
        </p:spPr>
        <p:txBody>
          <a:bodyPr/>
          <a:lstStyle/>
          <a:p>
            <a:r>
              <a:rPr lang="en-US" sz="3600" dirty="0">
                <a:effectLst/>
                <a:latin typeface="Georgia" panose="02040502050405020303" pitchFamily="18" charset="0"/>
              </a:rPr>
              <a:t>An actor</a:t>
            </a:r>
            <a:r>
              <a:rPr lang="zh-CN" altLang="en-US" sz="3600" dirty="0">
                <a:effectLst/>
                <a:latin typeface="Georgia" panose="02040502050405020303" pitchFamily="18" charset="0"/>
              </a:rPr>
              <a:t>’</a:t>
            </a:r>
            <a:r>
              <a:rPr lang="en-US" sz="3600" dirty="0">
                <a:effectLst/>
                <a:latin typeface="Georgia" panose="02040502050405020303" pitchFamily="18" charset="0"/>
              </a:rPr>
              <a:t>s liability is limited to those harms that result from the risks that made the actor</a:t>
            </a:r>
            <a:r>
              <a:rPr lang="zh-CN" altLang="en-US" sz="3600" dirty="0">
                <a:effectLst/>
                <a:latin typeface="Georgia" panose="02040502050405020303" pitchFamily="18" charset="0"/>
              </a:rPr>
              <a:t>’</a:t>
            </a:r>
            <a:r>
              <a:rPr lang="en-US" sz="3600" dirty="0">
                <a:effectLst/>
                <a:latin typeface="Georgia" panose="02040502050405020303" pitchFamily="18" charset="0"/>
              </a:rPr>
              <a:t>s conduct tortious</a:t>
            </a:r>
            <a:r>
              <a:rPr lang="en-US" sz="3600" dirty="0">
                <a:effectLst/>
              </a:rPr>
              <a:t>.</a:t>
            </a:r>
            <a:endParaRPr lang="zh-CN" altLang="en-US" sz="3600" dirty="0">
              <a:effectLst/>
            </a:endParaRPr>
          </a:p>
          <a:p>
            <a:r>
              <a:rPr lang="zh-CN" altLang="en-US" sz="3600" dirty="0">
                <a:effectLst/>
              </a:rPr>
              <a:t> </a:t>
            </a:r>
          </a:p>
          <a:p>
            <a:endParaRPr lang="en-US" dirty="0"/>
          </a:p>
        </p:txBody>
      </p:sp>
      <p:sp>
        <p:nvSpPr>
          <p:cNvPr id="4" name="Footer Placeholder 3"/>
          <p:cNvSpPr>
            <a:spLocks noGrp="1"/>
          </p:cNvSpPr>
          <p:nvPr>
            <p:ph type="ftr" sz="quarter" idx="11"/>
          </p:nvPr>
        </p:nvSpPr>
        <p:spPr/>
        <p:txBody>
          <a:bodyPr/>
          <a:lstStyle/>
          <a:p>
            <a:pPr>
              <a:defRPr/>
            </a:pPr>
            <a:r>
              <a:rPr lang="en-US"/>
              <a:t>Restatement of the Law Third, Torts </a:t>
            </a:r>
          </a:p>
        </p:txBody>
      </p:sp>
      <p:sp>
        <p:nvSpPr>
          <p:cNvPr id="5" name="Slide Number Placeholder 4"/>
          <p:cNvSpPr>
            <a:spLocks noGrp="1"/>
          </p:cNvSpPr>
          <p:nvPr>
            <p:ph type="sldNum" sz="quarter" idx="12"/>
          </p:nvPr>
        </p:nvSpPr>
        <p:spPr/>
        <p:txBody>
          <a:bodyPr/>
          <a:lstStyle/>
          <a:p>
            <a:pPr>
              <a:defRPr/>
            </a:pPr>
            <a:fld id="{7184E9B6-9184-4F3C-AAE8-7813CABE034C}" type="slidenum">
              <a:rPr lang="en-US" smtClean="0"/>
              <a:pPr>
                <a:defRPr/>
              </a:pPr>
              <a:t>36</a:t>
            </a:fld>
            <a:endParaRPr lang="en-US"/>
          </a:p>
        </p:txBody>
      </p:sp>
    </p:spTree>
    <p:extLst>
      <p:ext uri="{BB962C8B-B14F-4D97-AF65-F5344CB8AC3E}">
        <p14:creationId xmlns:p14="http://schemas.microsoft.com/office/powerpoint/2010/main" val="74106393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686800" cy="1828800"/>
          </a:xfrm>
        </p:spPr>
        <p:txBody>
          <a:bodyPr/>
          <a:lstStyle/>
          <a:p>
            <a:pPr algn="l"/>
            <a:br>
              <a:rPr lang="en-US" altLang="zh-CN" sz="3600" b="1" dirty="0">
                <a:effectLst/>
              </a:rPr>
            </a:br>
            <a:r>
              <a:rPr lang="en-US" altLang="zh-CN" sz="3600" b="1" dirty="0">
                <a:effectLst/>
                <a:latin typeface="Georgia" panose="02040502050405020303" pitchFamily="18" charset="0"/>
                <a:ea typeface="宋体"/>
              </a:rPr>
              <a:t>§ </a:t>
            </a:r>
            <a:r>
              <a:rPr lang="en-US" sz="3600" b="1" dirty="0">
                <a:effectLst/>
                <a:latin typeface="Georgia" panose="02040502050405020303" pitchFamily="18" charset="0"/>
              </a:rPr>
              <a:t>30 Risk of Harm Not Generally Increased by Tortious Conduct</a:t>
            </a:r>
            <a:br>
              <a:rPr lang="zh-CN" altLang="en-US" sz="3600" dirty="0">
                <a:effectLst/>
              </a:rPr>
            </a:br>
            <a:r>
              <a:rPr lang="en-US" altLang="zh-CN" sz="3600" dirty="0">
                <a:effectLst/>
                <a:ea typeface="+mj-lt"/>
                <a:cs typeface="+mj-lt"/>
              </a:rPr>
              <a:t> </a:t>
            </a:r>
            <a:br>
              <a:rPr lang="zh-CN" altLang="en-US" sz="3600" dirty="0">
                <a:effectLst/>
              </a:rPr>
            </a:br>
            <a:endParaRPr lang="en-US" sz="3600" dirty="0"/>
          </a:p>
        </p:txBody>
      </p:sp>
      <p:sp>
        <p:nvSpPr>
          <p:cNvPr id="3" name="Content Placeholder 2"/>
          <p:cNvSpPr>
            <a:spLocks noGrp="1"/>
          </p:cNvSpPr>
          <p:nvPr>
            <p:ph idx="1"/>
          </p:nvPr>
        </p:nvSpPr>
        <p:spPr>
          <a:xfrm>
            <a:off x="457200" y="1752600"/>
            <a:ext cx="8229600" cy="4724400"/>
          </a:xfrm>
        </p:spPr>
        <p:txBody>
          <a:bodyPr/>
          <a:lstStyle/>
          <a:p>
            <a:r>
              <a:rPr lang="en-US" sz="3600" b="1" dirty="0">
                <a:effectLst/>
                <a:latin typeface="Georgia" panose="02040502050405020303" pitchFamily="18" charset="0"/>
              </a:rPr>
              <a:t>An actor is not liable for harm when the </a:t>
            </a:r>
            <a:r>
              <a:rPr lang="en-US" sz="3600" b="1" dirty="0">
                <a:solidFill>
                  <a:srgbClr val="FFFF00"/>
                </a:solidFill>
                <a:effectLst/>
                <a:latin typeface="Georgia" panose="02040502050405020303" pitchFamily="18" charset="0"/>
              </a:rPr>
              <a:t>tortious aspect </a:t>
            </a:r>
            <a:r>
              <a:rPr lang="en-US" sz="3600" b="1" dirty="0">
                <a:effectLst/>
                <a:latin typeface="Georgia" panose="02040502050405020303" pitchFamily="18" charset="0"/>
              </a:rPr>
              <a:t>of the actor</a:t>
            </a:r>
            <a:r>
              <a:rPr lang="zh-CN" altLang="en-US" sz="3600" b="1" dirty="0">
                <a:effectLst/>
                <a:latin typeface="Georgia" panose="02040502050405020303" pitchFamily="18" charset="0"/>
              </a:rPr>
              <a:t>’</a:t>
            </a:r>
            <a:r>
              <a:rPr lang="en-US" sz="3600" b="1" dirty="0">
                <a:effectLst/>
                <a:latin typeface="Georgia" panose="02040502050405020303" pitchFamily="18" charset="0"/>
              </a:rPr>
              <a:t>s </a:t>
            </a:r>
            <a:r>
              <a:rPr lang="en-US" sz="3600" b="1" dirty="0">
                <a:solidFill>
                  <a:srgbClr val="FFFF00"/>
                </a:solidFill>
                <a:effectLst/>
                <a:latin typeface="Georgia" panose="02040502050405020303" pitchFamily="18" charset="0"/>
              </a:rPr>
              <a:t>conduct</a:t>
            </a:r>
            <a:r>
              <a:rPr lang="en-US" sz="3600" b="1" dirty="0">
                <a:effectLst/>
                <a:latin typeface="Georgia" panose="02040502050405020303" pitchFamily="18" charset="0"/>
              </a:rPr>
              <a:t> was of a type that does not </a:t>
            </a:r>
            <a:r>
              <a:rPr lang="en-US" sz="3600" b="1" dirty="0">
                <a:solidFill>
                  <a:srgbClr val="FFFF00"/>
                </a:solidFill>
                <a:effectLst/>
                <a:latin typeface="Georgia" panose="02040502050405020303" pitchFamily="18" charset="0"/>
              </a:rPr>
              <a:t>generally increase </a:t>
            </a:r>
            <a:r>
              <a:rPr lang="en-US" sz="3600" b="1" dirty="0">
                <a:effectLst/>
                <a:latin typeface="Georgia" panose="02040502050405020303" pitchFamily="18" charset="0"/>
              </a:rPr>
              <a:t>the risk of that harm.</a:t>
            </a:r>
            <a:endParaRPr lang="zh-CN" altLang="en-US" sz="3600" b="1" dirty="0">
              <a:effectLst/>
              <a:latin typeface="Georgia" panose="02040502050405020303" pitchFamily="18" charset="0"/>
            </a:endParaRPr>
          </a:p>
        </p:txBody>
      </p:sp>
      <p:sp>
        <p:nvSpPr>
          <p:cNvPr id="4" name="Footer Placeholder 3"/>
          <p:cNvSpPr>
            <a:spLocks noGrp="1"/>
          </p:cNvSpPr>
          <p:nvPr>
            <p:ph type="ftr" sz="quarter" idx="11"/>
          </p:nvPr>
        </p:nvSpPr>
        <p:spPr/>
        <p:txBody>
          <a:bodyPr/>
          <a:lstStyle/>
          <a:p>
            <a:pPr>
              <a:defRPr/>
            </a:pPr>
            <a:r>
              <a:rPr lang="en-US"/>
              <a:t>Restatement of the Law Third, Torts </a:t>
            </a:r>
          </a:p>
        </p:txBody>
      </p:sp>
      <p:sp>
        <p:nvSpPr>
          <p:cNvPr id="5" name="Slide Number Placeholder 4"/>
          <p:cNvSpPr>
            <a:spLocks noGrp="1"/>
          </p:cNvSpPr>
          <p:nvPr>
            <p:ph type="sldNum" sz="quarter" idx="12"/>
          </p:nvPr>
        </p:nvSpPr>
        <p:spPr/>
        <p:txBody>
          <a:bodyPr/>
          <a:lstStyle/>
          <a:p>
            <a:pPr>
              <a:defRPr/>
            </a:pPr>
            <a:fld id="{7184E9B6-9184-4F3C-AAE8-7813CABE034C}" type="slidenum">
              <a:rPr lang="en-US" smtClean="0"/>
              <a:pPr>
                <a:defRPr/>
              </a:pPr>
              <a:t>37</a:t>
            </a:fld>
            <a:endParaRPr lang="en-US"/>
          </a:p>
        </p:txBody>
      </p:sp>
    </p:spTree>
    <p:extLst>
      <p:ext uri="{BB962C8B-B14F-4D97-AF65-F5344CB8AC3E}">
        <p14:creationId xmlns:p14="http://schemas.microsoft.com/office/powerpoint/2010/main" val="134549553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122236"/>
            <a:ext cx="8610600" cy="1487691"/>
          </a:xfrm>
        </p:spPr>
        <p:txBody>
          <a:bodyPr/>
          <a:lstStyle/>
          <a:p>
            <a:pPr algn="l"/>
            <a:r>
              <a:rPr lang="en-US" altLang="zh-CN" sz="3600" b="1" dirty="0">
                <a:effectLst/>
                <a:latin typeface="Georgia"/>
                <a:ea typeface="宋体"/>
              </a:rPr>
              <a:t>§ </a:t>
            </a:r>
            <a:r>
              <a:rPr lang="en-US" sz="3600" b="1" dirty="0">
                <a:effectLst/>
                <a:latin typeface="Georgia"/>
              </a:rPr>
              <a:t>34 Intervening Acts and Superseding Causes</a:t>
            </a:r>
            <a:endParaRPr lang="zh-CN" altLang="en-US" sz="3600" dirty="0">
              <a:effectLst/>
              <a:ea typeface="宋体"/>
              <a:cs typeface="Calibri"/>
            </a:endParaRPr>
          </a:p>
        </p:txBody>
      </p:sp>
      <p:sp>
        <p:nvSpPr>
          <p:cNvPr id="3" name="Content Placeholder 2"/>
          <p:cNvSpPr>
            <a:spLocks noGrp="1"/>
          </p:cNvSpPr>
          <p:nvPr>
            <p:ph idx="1"/>
          </p:nvPr>
        </p:nvSpPr>
        <p:spPr>
          <a:xfrm>
            <a:off x="76200" y="1609928"/>
            <a:ext cx="8915400" cy="4790872"/>
          </a:xfrm>
        </p:spPr>
        <p:txBody>
          <a:bodyPr/>
          <a:lstStyle/>
          <a:p>
            <a:r>
              <a:rPr lang="en-US" b="1" dirty="0">
                <a:effectLst/>
                <a:latin typeface="Georgia" panose="02040502050405020303" pitchFamily="18" charset="0"/>
              </a:rPr>
              <a:t>When a force of nature or an independent act is also a factual cause of harm, an actor</a:t>
            </a:r>
            <a:r>
              <a:rPr lang="zh-CN" altLang="en-US" b="1" dirty="0">
                <a:effectLst/>
                <a:latin typeface="Georgia" panose="02040502050405020303" pitchFamily="18" charset="0"/>
              </a:rPr>
              <a:t>’</a:t>
            </a:r>
            <a:r>
              <a:rPr lang="en-US" b="1" dirty="0">
                <a:effectLst/>
                <a:latin typeface="Georgia" panose="02040502050405020303" pitchFamily="18" charset="0"/>
              </a:rPr>
              <a:t>s liability is limited to those harms that result from the risks that made the actor</a:t>
            </a:r>
            <a:r>
              <a:rPr lang="zh-CN" altLang="en-US" b="1" dirty="0">
                <a:effectLst/>
                <a:latin typeface="Georgia" panose="02040502050405020303" pitchFamily="18" charset="0"/>
              </a:rPr>
              <a:t>’</a:t>
            </a:r>
            <a:r>
              <a:rPr lang="en-US" b="1" dirty="0">
                <a:effectLst/>
                <a:latin typeface="Georgia" panose="02040502050405020303" pitchFamily="18" charset="0"/>
              </a:rPr>
              <a:t>s conduct tortious.</a:t>
            </a:r>
            <a:endParaRPr lang="zh-CN" altLang="en-US" b="1" dirty="0">
              <a:effectLst/>
              <a:latin typeface="Georgia" panose="02040502050405020303" pitchFamily="18" charset="0"/>
            </a:endParaRPr>
          </a:p>
        </p:txBody>
      </p:sp>
      <p:sp>
        <p:nvSpPr>
          <p:cNvPr id="4" name="Footer Placeholder 3"/>
          <p:cNvSpPr>
            <a:spLocks noGrp="1"/>
          </p:cNvSpPr>
          <p:nvPr>
            <p:ph type="ftr" sz="quarter" idx="11"/>
          </p:nvPr>
        </p:nvSpPr>
        <p:spPr/>
        <p:txBody>
          <a:bodyPr/>
          <a:lstStyle/>
          <a:p>
            <a:pPr>
              <a:defRPr/>
            </a:pPr>
            <a:r>
              <a:rPr lang="en-US"/>
              <a:t>Restatement of the Law Third, Torts </a:t>
            </a:r>
          </a:p>
        </p:txBody>
      </p:sp>
      <p:sp>
        <p:nvSpPr>
          <p:cNvPr id="5" name="Slide Number Placeholder 4"/>
          <p:cNvSpPr>
            <a:spLocks noGrp="1"/>
          </p:cNvSpPr>
          <p:nvPr>
            <p:ph type="sldNum" sz="quarter" idx="12"/>
          </p:nvPr>
        </p:nvSpPr>
        <p:spPr/>
        <p:txBody>
          <a:bodyPr/>
          <a:lstStyle/>
          <a:p>
            <a:pPr>
              <a:defRPr/>
            </a:pPr>
            <a:fld id="{7184E9B6-9184-4F3C-AAE8-7813CABE034C}" type="slidenum">
              <a:rPr lang="en-US" smtClean="0"/>
              <a:pPr>
                <a:defRPr/>
              </a:pPr>
              <a:t>38</a:t>
            </a:fld>
            <a:endParaRPr lang="en-US"/>
          </a:p>
        </p:txBody>
      </p:sp>
    </p:spTree>
    <p:extLst>
      <p:ext uri="{BB962C8B-B14F-4D97-AF65-F5344CB8AC3E}">
        <p14:creationId xmlns:p14="http://schemas.microsoft.com/office/powerpoint/2010/main" val="348875200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0"/>
            <a:ext cx="8610600" cy="1762328"/>
          </a:xfrm>
        </p:spPr>
        <p:txBody>
          <a:bodyPr/>
          <a:lstStyle/>
          <a:p>
            <a:pPr algn="l"/>
            <a:br>
              <a:rPr lang="en-US" sz="3600" dirty="0">
                <a:effectLst/>
              </a:rPr>
            </a:br>
            <a:r>
              <a:rPr lang="en-US" sz="3600" dirty="0">
                <a:effectLst/>
              </a:rPr>
              <a:t> </a:t>
            </a:r>
            <a:r>
              <a:rPr lang="en-US" altLang="zh-CN" sz="3600" b="1" dirty="0">
                <a:effectLst/>
                <a:latin typeface="Georgia" panose="02040502050405020303" pitchFamily="18" charset="0"/>
              </a:rPr>
              <a:t>§</a:t>
            </a:r>
            <a:r>
              <a:rPr lang="en-US" sz="3600" dirty="0">
                <a:effectLst/>
              </a:rPr>
              <a:t> 37. No Duty of Care with Respect to Risks Not Created by Actor </a:t>
            </a:r>
            <a:br>
              <a:rPr lang="zh-CN" altLang="en-US" sz="3600" dirty="0">
                <a:effectLst/>
              </a:rPr>
            </a:br>
            <a:r>
              <a:rPr lang="zh-CN" altLang="en-US" sz="3600" dirty="0">
                <a:effectLst/>
              </a:rPr>
              <a:t> </a:t>
            </a:r>
            <a:br>
              <a:rPr lang="zh-CN" altLang="en-US" sz="3600" dirty="0">
                <a:effectLst/>
              </a:rPr>
            </a:br>
            <a:endParaRPr lang="en-US" sz="3600" dirty="0"/>
          </a:p>
        </p:txBody>
      </p:sp>
      <p:sp>
        <p:nvSpPr>
          <p:cNvPr id="3" name="Content Placeholder 2"/>
          <p:cNvSpPr>
            <a:spLocks noGrp="1"/>
          </p:cNvSpPr>
          <p:nvPr>
            <p:ph idx="1"/>
          </p:nvPr>
        </p:nvSpPr>
        <p:spPr>
          <a:xfrm>
            <a:off x="228600" y="1762328"/>
            <a:ext cx="8915400" cy="4530725"/>
          </a:xfrm>
        </p:spPr>
        <p:txBody>
          <a:bodyPr/>
          <a:lstStyle/>
          <a:p>
            <a:r>
              <a:rPr lang="en-US" b="1" dirty="0">
                <a:effectLst/>
                <a:latin typeface="Georgia" panose="02040502050405020303" pitchFamily="18" charset="0"/>
              </a:rPr>
              <a:t>An actor whose conduct has not created a risk of physical or emotional  harm to another has no duty of care to the other unless a court determines that one of the </a:t>
            </a:r>
            <a:r>
              <a:rPr lang="en-US" b="1" dirty="0">
                <a:solidFill>
                  <a:srgbClr val="FFFF00"/>
                </a:solidFill>
                <a:effectLst/>
                <a:latin typeface="Georgia" panose="02040502050405020303" pitchFamily="18" charset="0"/>
              </a:rPr>
              <a:t>affirmative duties </a:t>
            </a:r>
            <a:r>
              <a:rPr lang="en-US" b="1" dirty="0">
                <a:effectLst/>
                <a:latin typeface="Georgia" panose="02040502050405020303" pitchFamily="18" charset="0"/>
              </a:rPr>
              <a:t>provided in </a:t>
            </a:r>
            <a:r>
              <a:rPr lang="en-US" altLang="zh-CN" b="1" dirty="0">
                <a:effectLst/>
                <a:latin typeface="Georgia" panose="02040502050405020303" pitchFamily="18" charset="0"/>
              </a:rPr>
              <a:t>§ §</a:t>
            </a:r>
            <a:r>
              <a:rPr lang="en-US" b="1" dirty="0">
                <a:effectLst/>
                <a:latin typeface="Georgia" panose="02040502050405020303" pitchFamily="18" charset="0"/>
              </a:rPr>
              <a:t> 38-44 is applicable.</a:t>
            </a:r>
            <a:endParaRPr lang="zh-CN" altLang="en-US" b="1" dirty="0">
              <a:effectLst/>
              <a:latin typeface="Georgia" panose="02040502050405020303" pitchFamily="18" charset="0"/>
            </a:endParaRPr>
          </a:p>
        </p:txBody>
      </p:sp>
      <p:sp>
        <p:nvSpPr>
          <p:cNvPr id="4" name="Footer Placeholder 3"/>
          <p:cNvSpPr>
            <a:spLocks noGrp="1"/>
          </p:cNvSpPr>
          <p:nvPr>
            <p:ph type="ftr" sz="quarter" idx="11"/>
          </p:nvPr>
        </p:nvSpPr>
        <p:spPr/>
        <p:txBody>
          <a:bodyPr/>
          <a:lstStyle/>
          <a:p>
            <a:pPr>
              <a:defRPr/>
            </a:pPr>
            <a:r>
              <a:rPr lang="en-US"/>
              <a:t>Restatement of the Law Third, Torts </a:t>
            </a:r>
          </a:p>
        </p:txBody>
      </p:sp>
      <p:sp>
        <p:nvSpPr>
          <p:cNvPr id="5" name="Slide Number Placeholder 4"/>
          <p:cNvSpPr>
            <a:spLocks noGrp="1"/>
          </p:cNvSpPr>
          <p:nvPr>
            <p:ph type="sldNum" sz="quarter" idx="12"/>
          </p:nvPr>
        </p:nvSpPr>
        <p:spPr/>
        <p:txBody>
          <a:bodyPr/>
          <a:lstStyle/>
          <a:p>
            <a:pPr>
              <a:defRPr/>
            </a:pPr>
            <a:fld id="{7184E9B6-9184-4F3C-AAE8-7813CABE034C}" type="slidenum">
              <a:rPr lang="en-US" smtClean="0"/>
              <a:pPr>
                <a:defRPr/>
              </a:pPr>
              <a:t>39</a:t>
            </a:fld>
            <a:endParaRPr lang="en-US"/>
          </a:p>
        </p:txBody>
      </p:sp>
    </p:spTree>
    <p:extLst>
      <p:ext uri="{BB962C8B-B14F-4D97-AF65-F5344CB8AC3E}">
        <p14:creationId xmlns:p14="http://schemas.microsoft.com/office/powerpoint/2010/main" val="10687450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039813"/>
          </a:xfrm>
        </p:spPr>
        <p:txBody>
          <a:bodyPr/>
          <a:lstStyle/>
          <a:p>
            <a:pPr algn="l"/>
            <a:r>
              <a:rPr lang="en-US" sz="4000" dirty="0">
                <a:effectLst/>
              </a:rPr>
              <a:t>Section 1. Intent </a:t>
            </a:r>
            <a:r>
              <a:rPr lang="zh-CN" altLang="en-US" sz="4000" dirty="0">
                <a:effectLst/>
              </a:rPr>
              <a:t> </a:t>
            </a:r>
            <a:endParaRPr lang="en-US" sz="4000" dirty="0"/>
          </a:p>
        </p:txBody>
      </p:sp>
      <p:sp>
        <p:nvSpPr>
          <p:cNvPr id="3" name="Content Placeholder 2"/>
          <p:cNvSpPr>
            <a:spLocks noGrp="1"/>
          </p:cNvSpPr>
          <p:nvPr>
            <p:ph idx="1"/>
          </p:nvPr>
        </p:nvSpPr>
        <p:spPr>
          <a:xfrm>
            <a:off x="457200" y="1676400"/>
            <a:ext cx="8229600" cy="3505200"/>
          </a:xfrm>
        </p:spPr>
        <p:txBody>
          <a:bodyPr/>
          <a:lstStyle/>
          <a:p>
            <a:pPr>
              <a:lnSpc>
                <a:spcPct val="120000"/>
              </a:lnSpc>
            </a:pPr>
            <a:r>
              <a:rPr lang="en-US" sz="3600" b="1" dirty="0">
                <a:effectLst/>
              </a:rPr>
              <a:t>A person acts with the intent to produce a consequence if:</a:t>
            </a:r>
            <a:endParaRPr lang="zh-CN" altLang="en-US" sz="3600" b="1" dirty="0">
              <a:effectLst/>
            </a:endParaRPr>
          </a:p>
          <a:p>
            <a:pPr>
              <a:lnSpc>
                <a:spcPct val="120000"/>
              </a:lnSpc>
            </a:pPr>
            <a:endParaRPr lang="zh-CN" altLang="en-US" sz="3600" dirty="0">
              <a:effectLst/>
            </a:endParaRPr>
          </a:p>
          <a:p>
            <a:pPr marL="0" lvl="0" indent="0">
              <a:buNone/>
            </a:pPr>
            <a:endParaRPr lang="en-US" dirty="0"/>
          </a:p>
        </p:txBody>
      </p:sp>
      <p:sp>
        <p:nvSpPr>
          <p:cNvPr id="4" name="Footer Placeholder 3"/>
          <p:cNvSpPr>
            <a:spLocks noGrp="1"/>
          </p:cNvSpPr>
          <p:nvPr>
            <p:ph type="ftr" sz="quarter" idx="11"/>
          </p:nvPr>
        </p:nvSpPr>
        <p:spPr/>
        <p:txBody>
          <a:bodyPr/>
          <a:lstStyle/>
          <a:p>
            <a:pPr>
              <a:defRPr/>
            </a:pPr>
            <a:r>
              <a:rPr lang="en-US"/>
              <a:t>Restatement of the Law Third, Torts </a:t>
            </a:r>
          </a:p>
        </p:txBody>
      </p:sp>
      <p:sp>
        <p:nvSpPr>
          <p:cNvPr id="5" name="Slide Number Placeholder 4"/>
          <p:cNvSpPr>
            <a:spLocks noGrp="1"/>
          </p:cNvSpPr>
          <p:nvPr>
            <p:ph type="sldNum" sz="quarter" idx="12"/>
          </p:nvPr>
        </p:nvSpPr>
        <p:spPr/>
        <p:txBody>
          <a:bodyPr/>
          <a:lstStyle/>
          <a:p>
            <a:pPr>
              <a:defRPr/>
            </a:pPr>
            <a:fld id="{7184E9B6-9184-4F3C-AAE8-7813CABE034C}" type="slidenum">
              <a:rPr lang="en-US" smtClean="0"/>
              <a:pPr>
                <a:defRPr/>
              </a:pPr>
              <a:t>4</a:t>
            </a:fld>
            <a:endParaRPr lang="en-US"/>
          </a:p>
        </p:txBody>
      </p:sp>
    </p:spTree>
    <p:extLst>
      <p:ext uri="{BB962C8B-B14F-4D97-AF65-F5344CB8AC3E}">
        <p14:creationId xmlns:p14="http://schemas.microsoft.com/office/powerpoint/2010/main" val="206370812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3468"/>
            <a:ext cx="8534400" cy="1143000"/>
          </a:xfrm>
        </p:spPr>
        <p:txBody>
          <a:bodyPr/>
          <a:lstStyle/>
          <a:p>
            <a:pPr algn="l"/>
            <a:br>
              <a:rPr lang="en-US" altLang="zh-CN" sz="3600" b="1" dirty="0">
                <a:effectLst/>
              </a:rPr>
            </a:br>
            <a:r>
              <a:rPr lang="en-US" altLang="zh-CN" sz="3200" b="1" dirty="0">
                <a:effectLst/>
                <a:latin typeface="Georgia" panose="02040502050405020303" pitchFamily="18" charset="0"/>
              </a:rPr>
              <a:t>§ </a:t>
            </a:r>
            <a:r>
              <a:rPr lang="en-US" sz="3200" b="1" dirty="0">
                <a:effectLst/>
                <a:latin typeface="Georgia" panose="02040502050405020303" pitchFamily="18" charset="0"/>
              </a:rPr>
              <a:t>40 Duty Based on Special Relationship with Another</a:t>
            </a:r>
            <a:r>
              <a:rPr lang="zh-CN" altLang="en-US" sz="3200" dirty="0">
                <a:effectLst/>
              </a:rPr>
              <a:t> </a:t>
            </a:r>
            <a:br>
              <a:rPr lang="zh-CN" altLang="en-US" sz="3600" dirty="0">
                <a:effectLst/>
              </a:rPr>
            </a:br>
            <a:endParaRPr lang="en-US" sz="3600" dirty="0"/>
          </a:p>
        </p:txBody>
      </p:sp>
      <p:sp>
        <p:nvSpPr>
          <p:cNvPr id="3" name="Content Placeholder 2"/>
          <p:cNvSpPr>
            <a:spLocks noGrp="1"/>
          </p:cNvSpPr>
          <p:nvPr>
            <p:ph idx="1"/>
          </p:nvPr>
        </p:nvSpPr>
        <p:spPr>
          <a:xfrm>
            <a:off x="457200" y="1295400"/>
            <a:ext cx="8229600" cy="4835525"/>
          </a:xfrm>
        </p:spPr>
        <p:txBody>
          <a:bodyPr/>
          <a:lstStyle/>
          <a:p>
            <a:r>
              <a:rPr lang="en-US" sz="3600" dirty="0">
                <a:effectLst/>
                <a:latin typeface="Georgia" panose="02040502050405020303" pitchFamily="18" charset="0"/>
              </a:rPr>
              <a:t>(a) An actor in a </a:t>
            </a:r>
            <a:r>
              <a:rPr lang="en-US" sz="3600" dirty="0">
                <a:solidFill>
                  <a:srgbClr val="FFFF00"/>
                </a:solidFill>
                <a:effectLst/>
                <a:latin typeface="Georgia" panose="02040502050405020303" pitchFamily="18" charset="0"/>
              </a:rPr>
              <a:t>special relationship </a:t>
            </a:r>
            <a:r>
              <a:rPr lang="en-US" sz="3600" dirty="0">
                <a:effectLst/>
                <a:latin typeface="Georgia" panose="02040502050405020303" pitchFamily="18" charset="0"/>
              </a:rPr>
              <a:t>with another owes the other </a:t>
            </a:r>
            <a:r>
              <a:rPr lang="en-US" sz="3600" dirty="0">
                <a:solidFill>
                  <a:srgbClr val="FFFF00"/>
                </a:solidFill>
                <a:effectLst/>
                <a:latin typeface="Georgia" panose="02040502050405020303" pitchFamily="18" charset="0"/>
              </a:rPr>
              <a:t>a duty of reasonable care</a:t>
            </a:r>
            <a:r>
              <a:rPr lang="en-US" sz="3600" dirty="0">
                <a:effectLst/>
                <a:latin typeface="Georgia" panose="02040502050405020303" pitchFamily="18" charset="0"/>
              </a:rPr>
              <a:t> with regard to </a:t>
            </a:r>
            <a:r>
              <a:rPr lang="en-US" sz="3600" dirty="0">
                <a:solidFill>
                  <a:srgbClr val="FFFF00"/>
                </a:solidFill>
                <a:effectLst/>
                <a:latin typeface="Georgia" panose="02040502050405020303" pitchFamily="18" charset="0"/>
              </a:rPr>
              <a:t>risks that arise within the scope of the relationship.</a:t>
            </a:r>
            <a:endParaRPr lang="zh-CN" altLang="en-US" sz="3600" dirty="0">
              <a:solidFill>
                <a:srgbClr val="FFFF00"/>
              </a:solidFill>
              <a:effectLst/>
              <a:latin typeface="Georgia" panose="02040502050405020303" pitchFamily="18" charset="0"/>
            </a:endParaRPr>
          </a:p>
          <a:p>
            <a:endParaRPr lang="en-US" dirty="0"/>
          </a:p>
        </p:txBody>
      </p:sp>
      <p:sp>
        <p:nvSpPr>
          <p:cNvPr id="4" name="Footer Placeholder 3"/>
          <p:cNvSpPr>
            <a:spLocks noGrp="1"/>
          </p:cNvSpPr>
          <p:nvPr>
            <p:ph type="ftr" sz="quarter" idx="11"/>
          </p:nvPr>
        </p:nvSpPr>
        <p:spPr/>
        <p:txBody>
          <a:bodyPr/>
          <a:lstStyle/>
          <a:p>
            <a:pPr>
              <a:defRPr/>
            </a:pPr>
            <a:r>
              <a:rPr lang="en-US"/>
              <a:t>Restatement of the Law Third, Torts </a:t>
            </a:r>
          </a:p>
        </p:txBody>
      </p:sp>
      <p:sp>
        <p:nvSpPr>
          <p:cNvPr id="5" name="Slide Number Placeholder 4"/>
          <p:cNvSpPr>
            <a:spLocks noGrp="1"/>
          </p:cNvSpPr>
          <p:nvPr>
            <p:ph type="sldNum" sz="quarter" idx="12"/>
          </p:nvPr>
        </p:nvSpPr>
        <p:spPr/>
        <p:txBody>
          <a:bodyPr/>
          <a:lstStyle/>
          <a:p>
            <a:pPr>
              <a:defRPr/>
            </a:pPr>
            <a:fld id="{7184E9B6-9184-4F3C-AAE8-7813CABE034C}" type="slidenum">
              <a:rPr lang="en-US" smtClean="0"/>
              <a:pPr>
                <a:defRPr/>
              </a:pPr>
              <a:t>40</a:t>
            </a:fld>
            <a:endParaRPr lang="en-US"/>
          </a:p>
        </p:txBody>
      </p:sp>
    </p:spTree>
    <p:extLst>
      <p:ext uri="{BB962C8B-B14F-4D97-AF65-F5344CB8AC3E}">
        <p14:creationId xmlns:p14="http://schemas.microsoft.com/office/powerpoint/2010/main" val="358305170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468"/>
            <a:ext cx="8229600" cy="1143000"/>
          </a:xfrm>
        </p:spPr>
        <p:txBody>
          <a:bodyPr/>
          <a:lstStyle/>
          <a:p>
            <a:pPr algn="l"/>
            <a:br>
              <a:rPr lang="en-US" altLang="zh-CN" sz="3600" b="1" dirty="0">
                <a:effectLst/>
              </a:rPr>
            </a:br>
            <a:r>
              <a:rPr lang="en-US" altLang="zh-CN" sz="3200" b="1" dirty="0">
                <a:effectLst/>
                <a:latin typeface="Georgia" panose="02040502050405020303" pitchFamily="18" charset="0"/>
              </a:rPr>
              <a:t>§ </a:t>
            </a:r>
            <a:r>
              <a:rPr lang="en-US" sz="3200" b="1" dirty="0">
                <a:effectLst/>
                <a:latin typeface="Georgia" panose="02040502050405020303" pitchFamily="18" charset="0"/>
              </a:rPr>
              <a:t>40 Duty Based on Special Relationship with Another</a:t>
            </a:r>
            <a:r>
              <a:rPr lang="zh-CN" altLang="en-US" sz="3200" dirty="0">
                <a:effectLst/>
              </a:rPr>
              <a:t> </a:t>
            </a:r>
            <a:br>
              <a:rPr lang="zh-CN" altLang="en-US" sz="3600" dirty="0">
                <a:effectLst/>
              </a:rPr>
            </a:br>
            <a:endParaRPr lang="en-US" sz="3600" dirty="0"/>
          </a:p>
        </p:txBody>
      </p:sp>
      <p:sp>
        <p:nvSpPr>
          <p:cNvPr id="3" name="Content Placeholder 2"/>
          <p:cNvSpPr>
            <a:spLocks noGrp="1"/>
          </p:cNvSpPr>
          <p:nvPr>
            <p:ph idx="1"/>
          </p:nvPr>
        </p:nvSpPr>
        <p:spPr>
          <a:xfrm>
            <a:off x="457200" y="1295400"/>
            <a:ext cx="8229600" cy="4835525"/>
          </a:xfrm>
        </p:spPr>
        <p:txBody>
          <a:bodyPr/>
          <a:lstStyle/>
          <a:p>
            <a:r>
              <a:rPr lang="en-US" dirty="0">
                <a:effectLst/>
              </a:rPr>
              <a:t>(b) Special relationships giving rise to the duty provided in Subsection (a) include:</a:t>
            </a:r>
            <a:endParaRPr lang="zh-CN" altLang="en-US" dirty="0">
              <a:effectLst/>
            </a:endParaRPr>
          </a:p>
          <a:p>
            <a:r>
              <a:rPr lang="en-US" dirty="0">
                <a:effectLst/>
              </a:rPr>
              <a:t> </a:t>
            </a:r>
            <a:r>
              <a:rPr lang="en-US" altLang="zh-CN" dirty="0">
                <a:effectLst/>
                <a:ea typeface="宋体"/>
              </a:rPr>
              <a:t>    </a:t>
            </a:r>
            <a:r>
              <a:rPr lang="en-US" dirty="0">
                <a:effectLst/>
              </a:rPr>
              <a:t> </a:t>
            </a:r>
            <a:r>
              <a:rPr lang="zh-CN" altLang="en-US" dirty="0">
                <a:effectLst/>
                <a:ea typeface="宋体"/>
              </a:rPr>
              <a:t> </a:t>
            </a:r>
            <a:endParaRPr lang="zh-CN" altLang="en-US" dirty="0">
              <a:effectLst/>
              <a:ea typeface="宋体"/>
              <a:cs typeface="Calibri"/>
            </a:endParaRPr>
          </a:p>
          <a:p>
            <a:r>
              <a:rPr lang="en-US" dirty="0">
                <a:effectLst/>
              </a:rPr>
              <a:t> 	(1) a common carrier with its passengers,</a:t>
            </a:r>
            <a:endParaRPr lang="zh-CN" altLang="en-US" dirty="0">
              <a:effectLst/>
            </a:endParaRPr>
          </a:p>
          <a:p>
            <a:r>
              <a:rPr lang="en-US" dirty="0">
                <a:effectLst/>
              </a:rPr>
              <a:t>         </a:t>
            </a:r>
            <a:r>
              <a:rPr lang="zh-CN" altLang="en-US" dirty="0">
                <a:effectLst/>
              </a:rPr>
              <a:t> </a:t>
            </a:r>
          </a:p>
          <a:p>
            <a:r>
              <a:rPr lang="en-US" dirty="0">
                <a:effectLst/>
              </a:rPr>
              <a:t> 	(2) an innkeeper with its guests,</a:t>
            </a:r>
            <a:endParaRPr lang="zh-CN" altLang="en-US" dirty="0">
              <a:effectLst/>
            </a:endParaRPr>
          </a:p>
          <a:p>
            <a:r>
              <a:rPr lang="en-US" dirty="0">
                <a:effectLst/>
              </a:rPr>
              <a:t>        </a:t>
            </a:r>
            <a:r>
              <a:rPr lang="zh-CN" altLang="en-US" dirty="0">
                <a:effectLst/>
              </a:rPr>
              <a:t> </a:t>
            </a:r>
          </a:p>
          <a:p>
            <a:endParaRPr lang="en-US" dirty="0"/>
          </a:p>
        </p:txBody>
      </p:sp>
      <p:sp>
        <p:nvSpPr>
          <p:cNvPr id="4" name="Footer Placeholder 3"/>
          <p:cNvSpPr>
            <a:spLocks noGrp="1"/>
          </p:cNvSpPr>
          <p:nvPr>
            <p:ph type="ftr" sz="quarter" idx="11"/>
          </p:nvPr>
        </p:nvSpPr>
        <p:spPr/>
        <p:txBody>
          <a:bodyPr/>
          <a:lstStyle/>
          <a:p>
            <a:pPr>
              <a:defRPr/>
            </a:pPr>
            <a:r>
              <a:rPr lang="en-US"/>
              <a:t>Restatement of the Law Third, Torts </a:t>
            </a:r>
          </a:p>
        </p:txBody>
      </p:sp>
      <p:sp>
        <p:nvSpPr>
          <p:cNvPr id="5" name="Slide Number Placeholder 4"/>
          <p:cNvSpPr>
            <a:spLocks noGrp="1"/>
          </p:cNvSpPr>
          <p:nvPr>
            <p:ph type="sldNum" sz="quarter" idx="12"/>
          </p:nvPr>
        </p:nvSpPr>
        <p:spPr/>
        <p:txBody>
          <a:bodyPr/>
          <a:lstStyle/>
          <a:p>
            <a:pPr>
              <a:defRPr/>
            </a:pPr>
            <a:fld id="{7184E9B6-9184-4F3C-AAE8-7813CABE034C}" type="slidenum">
              <a:rPr lang="en-US" smtClean="0"/>
              <a:pPr>
                <a:defRPr/>
              </a:pPr>
              <a:t>41</a:t>
            </a:fld>
            <a:endParaRPr lang="en-US"/>
          </a:p>
        </p:txBody>
      </p:sp>
    </p:spTree>
    <p:extLst>
      <p:ext uri="{BB962C8B-B14F-4D97-AF65-F5344CB8AC3E}">
        <p14:creationId xmlns:p14="http://schemas.microsoft.com/office/powerpoint/2010/main" val="4201363201"/>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468"/>
            <a:ext cx="8229600" cy="1143000"/>
          </a:xfrm>
        </p:spPr>
        <p:txBody>
          <a:bodyPr/>
          <a:lstStyle/>
          <a:p>
            <a:pPr algn="l"/>
            <a:br>
              <a:rPr lang="en-US" altLang="zh-CN" sz="3600" b="1" dirty="0">
                <a:effectLst/>
              </a:rPr>
            </a:br>
            <a:r>
              <a:rPr lang="en-US" altLang="zh-CN" sz="3200" b="1" dirty="0">
                <a:effectLst/>
                <a:latin typeface="Georgia" panose="02040502050405020303" pitchFamily="18" charset="0"/>
              </a:rPr>
              <a:t>§ </a:t>
            </a:r>
            <a:r>
              <a:rPr lang="en-US" sz="3200" b="1" dirty="0">
                <a:effectLst/>
                <a:latin typeface="Georgia" panose="02040502050405020303" pitchFamily="18" charset="0"/>
              </a:rPr>
              <a:t>40 Duty Based on Special Relationship with Another</a:t>
            </a:r>
            <a:br>
              <a:rPr lang="zh-CN" altLang="en-US" sz="3600" dirty="0">
                <a:effectLst/>
              </a:rPr>
            </a:br>
            <a:endParaRPr lang="en-US" sz="3600" dirty="0"/>
          </a:p>
        </p:txBody>
      </p:sp>
      <p:sp>
        <p:nvSpPr>
          <p:cNvPr id="3" name="Content Placeholder 2"/>
          <p:cNvSpPr>
            <a:spLocks noGrp="1"/>
          </p:cNvSpPr>
          <p:nvPr>
            <p:ph idx="1"/>
          </p:nvPr>
        </p:nvSpPr>
        <p:spPr>
          <a:xfrm>
            <a:off x="457200" y="1295400"/>
            <a:ext cx="8229600" cy="4835525"/>
          </a:xfrm>
        </p:spPr>
        <p:txBody>
          <a:bodyPr/>
          <a:lstStyle/>
          <a:p>
            <a:r>
              <a:rPr lang="en-US" dirty="0">
                <a:effectLst/>
              </a:rPr>
              <a:t>	</a:t>
            </a:r>
            <a:r>
              <a:rPr lang="en-US" sz="3600" b="1" dirty="0">
                <a:effectLst/>
              </a:rPr>
              <a:t>(3) a business or other possessor of land that holds its premises open to the public with those who are lawfully on the premises,   </a:t>
            </a:r>
            <a:r>
              <a:rPr lang="en-US" sz="3600" dirty="0">
                <a:effectLst/>
              </a:rPr>
              <a:t>   </a:t>
            </a:r>
            <a:r>
              <a:rPr lang="zh-CN" altLang="en-US" sz="3600" dirty="0">
                <a:effectLst/>
                <a:ea typeface="+mn-lt"/>
                <a:cs typeface="+mn-lt"/>
              </a:rPr>
              <a:t>。</a:t>
            </a:r>
            <a:endParaRPr lang="en-US" altLang="zh-CN" sz="3600" dirty="0">
              <a:effectLst/>
              <a:ea typeface="+mn-lt"/>
              <a:cs typeface="+mn-lt"/>
            </a:endParaRPr>
          </a:p>
          <a:p>
            <a:endParaRPr lang="en-US" dirty="0"/>
          </a:p>
        </p:txBody>
      </p:sp>
      <p:sp>
        <p:nvSpPr>
          <p:cNvPr id="4" name="Footer Placeholder 3"/>
          <p:cNvSpPr>
            <a:spLocks noGrp="1"/>
          </p:cNvSpPr>
          <p:nvPr>
            <p:ph type="ftr" sz="quarter" idx="11"/>
          </p:nvPr>
        </p:nvSpPr>
        <p:spPr/>
        <p:txBody>
          <a:bodyPr/>
          <a:lstStyle/>
          <a:p>
            <a:pPr>
              <a:defRPr/>
            </a:pPr>
            <a:r>
              <a:rPr lang="en-US"/>
              <a:t>Restatement of the Law Third, Torts </a:t>
            </a:r>
          </a:p>
        </p:txBody>
      </p:sp>
      <p:sp>
        <p:nvSpPr>
          <p:cNvPr id="5" name="Slide Number Placeholder 4"/>
          <p:cNvSpPr>
            <a:spLocks noGrp="1"/>
          </p:cNvSpPr>
          <p:nvPr>
            <p:ph type="sldNum" sz="quarter" idx="12"/>
          </p:nvPr>
        </p:nvSpPr>
        <p:spPr/>
        <p:txBody>
          <a:bodyPr/>
          <a:lstStyle/>
          <a:p>
            <a:pPr>
              <a:defRPr/>
            </a:pPr>
            <a:fld id="{7184E9B6-9184-4F3C-AAE8-7813CABE034C}" type="slidenum">
              <a:rPr lang="en-US" smtClean="0"/>
              <a:pPr>
                <a:defRPr/>
              </a:pPr>
              <a:t>42</a:t>
            </a:fld>
            <a:endParaRPr lang="en-US"/>
          </a:p>
        </p:txBody>
      </p:sp>
    </p:spTree>
    <p:extLst>
      <p:ext uri="{BB962C8B-B14F-4D97-AF65-F5344CB8AC3E}">
        <p14:creationId xmlns:p14="http://schemas.microsoft.com/office/powerpoint/2010/main" val="326700012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3468"/>
            <a:ext cx="8686800" cy="1143000"/>
          </a:xfrm>
        </p:spPr>
        <p:txBody>
          <a:bodyPr/>
          <a:lstStyle/>
          <a:p>
            <a:pPr algn="l"/>
            <a:br>
              <a:rPr lang="en-US" altLang="zh-CN" sz="3600" b="1" dirty="0">
                <a:effectLst/>
              </a:rPr>
            </a:br>
            <a:r>
              <a:rPr lang="en-US" altLang="zh-CN" sz="3200" b="1" dirty="0">
                <a:effectLst/>
                <a:latin typeface="Georgia" panose="02040502050405020303" pitchFamily="18" charset="0"/>
              </a:rPr>
              <a:t>§ </a:t>
            </a:r>
            <a:r>
              <a:rPr lang="en-US" sz="3200" b="1" dirty="0">
                <a:effectLst/>
                <a:latin typeface="Georgia" panose="02040502050405020303" pitchFamily="18" charset="0"/>
              </a:rPr>
              <a:t>40 Duty Based on Special Relationship with Another</a:t>
            </a:r>
            <a:br>
              <a:rPr lang="zh-CN" altLang="en-US" sz="3600" dirty="0">
                <a:effectLst/>
              </a:rPr>
            </a:br>
            <a:endParaRPr lang="en-US" sz="3600" dirty="0"/>
          </a:p>
        </p:txBody>
      </p:sp>
      <p:sp>
        <p:nvSpPr>
          <p:cNvPr id="3" name="Content Placeholder 2"/>
          <p:cNvSpPr>
            <a:spLocks noGrp="1"/>
          </p:cNvSpPr>
          <p:nvPr>
            <p:ph idx="1"/>
          </p:nvPr>
        </p:nvSpPr>
        <p:spPr>
          <a:xfrm>
            <a:off x="457200" y="1295400"/>
            <a:ext cx="8229600" cy="4835525"/>
          </a:xfrm>
        </p:spPr>
        <p:txBody>
          <a:bodyPr/>
          <a:lstStyle/>
          <a:p>
            <a:r>
              <a:rPr lang="en-US" b="1" dirty="0">
                <a:effectLst/>
              </a:rPr>
              <a:t>(4) an employer with its employees who, while at work, are:</a:t>
            </a:r>
            <a:endParaRPr lang="zh-CN" altLang="en-US" b="1" dirty="0">
              <a:effectLst/>
            </a:endParaRPr>
          </a:p>
          <a:p>
            <a:r>
              <a:rPr lang="en-US" b="1" dirty="0">
                <a:effectLst/>
              </a:rPr>
              <a:t>            </a:t>
            </a:r>
            <a:r>
              <a:rPr lang="zh-CN" altLang="en-US" b="1" dirty="0">
                <a:effectLst/>
                <a:ea typeface="宋体"/>
              </a:rPr>
              <a:t> </a:t>
            </a:r>
            <a:endParaRPr lang="zh-CN" altLang="en-US" b="1" dirty="0">
              <a:effectLst/>
              <a:ea typeface="宋体"/>
              <a:cs typeface="Calibri"/>
            </a:endParaRPr>
          </a:p>
          <a:p>
            <a:r>
              <a:rPr lang="en-US" b="1" dirty="0">
                <a:effectLst/>
              </a:rPr>
              <a:t> 	</a:t>
            </a:r>
            <a:r>
              <a:rPr lang="fr-FR" b="1" dirty="0">
                <a:effectLst/>
              </a:rPr>
              <a:t>(a) in imminent danger; or</a:t>
            </a:r>
            <a:endParaRPr lang="zh-CN" altLang="en-US" b="1" dirty="0">
              <a:effectLst/>
            </a:endParaRPr>
          </a:p>
          <a:p>
            <a:r>
              <a:rPr lang="en-US" b="1" dirty="0">
                <a:effectLst/>
              </a:rPr>
              <a:t>      </a:t>
            </a:r>
            <a:r>
              <a:rPr lang="en-US" altLang="zh-CN" b="1" dirty="0">
                <a:effectLst/>
                <a:ea typeface="宋体"/>
              </a:rPr>
              <a:t> </a:t>
            </a:r>
            <a:r>
              <a:rPr lang="zh-CN" altLang="en-US" b="1" dirty="0">
                <a:effectLst/>
                <a:ea typeface="宋体"/>
              </a:rPr>
              <a:t> </a:t>
            </a:r>
            <a:endParaRPr lang="zh-CN" altLang="en-US" b="1" dirty="0">
              <a:effectLst/>
              <a:ea typeface="宋体"/>
              <a:cs typeface="Calibri"/>
            </a:endParaRPr>
          </a:p>
          <a:p>
            <a:r>
              <a:rPr lang="en-US" b="1" dirty="0">
                <a:effectLst/>
              </a:rPr>
              <a:t> 	(b) injured or ill and thereby rendered helpless,</a:t>
            </a:r>
            <a:endParaRPr lang="zh-CN" altLang="en-US" b="1" dirty="0">
              <a:effectLst/>
            </a:endParaRPr>
          </a:p>
          <a:p>
            <a:r>
              <a:rPr lang="en-US" dirty="0">
                <a:effectLst/>
              </a:rPr>
              <a:t> </a:t>
            </a:r>
            <a:endParaRPr lang="zh-CN" altLang="en-US" dirty="0">
              <a:effectLst/>
            </a:endParaRPr>
          </a:p>
          <a:p>
            <a:endParaRPr lang="en-US" dirty="0"/>
          </a:p>
        </p:txBody>
      </p:sp>
      <p:sp>
        <p:nvSpPr>
          <p:cNvPr id="4" name="Footer Placeholder 3"/>
          <p:cNvSpPr>
            <a:spLocks noGrp="1"/>
          </p:cNvSpPr>
          <p:nvPr>
            <p:ph type="ftr" sz="quarter" idx="11"/>
          </p:nvPr>
        </p:nvSpPr>
        <p:spPr/>
        <p:txBody>
          <a:bodyPr/>
          <a:lstStyle/>
          <a:p>
            <a:pPr>
              <a:defRPr/>
            </a:pPr>
            <a:r>
              <a:rPr lang="en-US"/>
              <a:t>Restatement of the Law Third, Torts </a:t>
            </a:r>
          </a:p>
        </p:txBody>
      </p:sp>
      <p:sp>
        <p:nvSpPr>
          <p:cNvPr id="5" name="Slide Number Placeholder 4"/>
          <p:cNvSpPr>
            <a:spLocks noGrp="1"/>
          </p:cNvSpPr>
          <p:nvPr>
            <p:ph type="sldNum" sz="quarter" idx="12"/>
          </p:nvPr>
        </p:nvSpPr>
        <p:spPr/>
        <p:txBody>
          <a:bodyPr/>
          <a:lstStyle/>
          <a:p>
            <a:pPr>
              <a:defRPr/>
            </a:pPr>
            <a:fld id="{7184E9B6-9184-4F3C-AAE8-7813CABE034C}" type="slidenum">
              <a:rPr lang="en-US" smtClean="0"/>
              <a:pPr>
                <a:defRPr/>
              </a:pPr>
              <a:t>43</a:t>
            </a:fld>
            <a:endParaRPr lang="en-US"/>
          </a:p>
        </p:txBody>
      </p:sp>
    </p:spTree>
    <p:extLst>
      <p:ext uri="{BB962C8B-B14F-4D97-AF65-F5344CB8AC3E}">
        <p14:creationId xmlns:p14="http://schemas.microsoft.com/office/powerpoint/2010/main" val="3055051549"/>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1920" y="266700"/>
            <a:ext cx="8534400" cy="1409700"/>
          </a:xfrm>
        </p:spPr>
        <p:txBody>
          <a:bodyPr/>
          <a:lstStyle/>
          <a:p>
            <a:pPr algn="l"/>
            <a:br>
              <a:rPr lang="en-US" altLang="zh-CN" sz="3600" b="1" dirty="0">
                <a:effectLst/>
              </a:rPr>
            </a:br>
            <a:r>
              <a:rPr lang="en-US" altLang="zh-CN" sz="3200" b="1" dirty="0">
                <a:effectLst/>
                <a:latin typeface="Georgia" panose="02040502050405020303" pitchFamily="18" charset="0"/>
              </a:rPr>
              <a:t>§ </a:t>
            </a:r>
            <a:r>
              <a:rPr lang="en-US" sz="3200" b="1" dirty="0">
                <a:effectLst/>
                <a:latin typeface="Georgia" panose="02040502050405020303" pitchFamily="18" charset="0"/>
              </a:rPr>
              <a:t>40 Duty Based on Special Relationship with Another</a:t>
            </a:r>
            <a:br>
              <a:rPr lang="zh-CN" altLang="en-US" sz="3600" dirty="0">
                <a:effectLst/>
              </a:rPr>
            </a:br>
            <a:endParaRPr lang="en-US" sz="3600" dirty="0"/>
          </a:p>
        </p:txBody>
      </p:sp>
      <p:sp>
        <p:nvSpPr>
          <p:cNvPr id="3" name="Content Placeholder 2"/>
          <p:cNvSpPr>
            <a:spLocks noGrp="1"/>
          </p:cNvSpPr>
          <p:nvPr>
            <p:ph idx="1"/>
          </p:nvPr>
        </p:nvSpPr>
        <p:spPr>
          <a:xfrm>
            <a:off x="457200" y="1524000"/>
            <a:ext cx="8229600" cy="4495800"/>
          </a:xfrm>
        </p:spPr>
        <p:txBody>
          <a:bodyPr/>
          <a:lstStyle/>
          <a:p>
            <a:pPr>
              <a:lnSpc>
                <a:spcPct val="120000"/>
              </a:lnSpc>
            </a:pPr>
            <a:r>
              <a:rPr lang="en-US" sz="3600" dirty="0">
                <a:effectLst/>
              </a:rPr>
              <a:t>(5) a school with its students,</a:t>
            </a:r>
            <a:endParaRPr lang="zh-CN" altLang="en-US" sz="3600" dirty="0">
              <a:effectLst/>
            </a:endParaRPr>
          </a:p>
          <a:p>
            <a:pPr>
              <a:lnSpc>
                <a:spcPct val="120000"/>
              </a:lnSpc>
            </a:pPr>
            <a:r>
              <a:rPr lang="en-US" sz="3600" dirty="0">
                <a:effectLst/>
              </a:rPr>
              <a:t>          </a:t>
            </a:r>
            <a:r>
              <a:rPr lang="zh-CN" altLang="en-US" sz="3600" dirty="0">
                <a:effectLst/>
              </a:rPr>
              <a:t> </a:t>
            </a:r>
          </a:p>
          <a:p>
            <a:pPr>
              <a:lnSpc>
                <a:spcPct val="120000"/>
              </a:lnSpc>
            </a:pPr>
            <a:r>
              <a:rPr lang="en-US" sz="3600" dirty="0">
                <a:effectLst/>
              </a:rPr>
              <a:t> (6) a landlord with its tenants, and</a:t>
            </a:r>
            <a:endParaRPr lang="zh-CN" altLang="en-US" sz="3600" dirty="0">
              <a:effectLst/>
            </a:endParaRPr>
          </a:p>
          <a:p>
            <a:endParaRPr lang="en-US" dirty="0"/>
          </a:p>
        </p:txBody>
      </p:sp>
      <p:sp>
        <p:nvSpPr>
          <p:cNvPr id="4" name="Footer Placeholder 3"/>
          <p:cNvSpPr>
            <a:spLocks noGrp="1"/>
          </p:cNvSpPr>
          <p:nvPr>
            <p:ph type="ftr" sz="quarter" idx="11"/>
          </p:nvPr>
        </p:nvSpPr>
        <p:spPr/>
        <p:txBody>
          <a:bodyPr/>
          <a:lstStyle/>
          <a:p>
            <a:pPr>
              <a:defRPr/>
            </a:pPr>
            <a:r>
              <a:rPr lang="en-US"/>
              <a:t>Restatement of the Law Third, Torts </a:t>
            </a:r>
          </a:p>
        </p:txBody>
      </p:sp>
      <p:sp>
        <p:nvSpPr>
          <p:cNvPr id="5" name="Slide Number Placeholder 4"/>
          <p:cNvSpPr>
            <a:spLocks noGrp="1"/>
          </p:cNvSpPr>
          <p:nvPr>
            <p:ph type="sldNum" sz="quarter" idx="12"/>
          </p:nvPr>
        </p:nvSpPr>
        <p:spPr/>
        <p:txBody>
          <a:bodyPr/>
          <a:lstStyle/>
          <a:p>
            <a:pPr>
              <a:defRPr/>
            </a:pPr>
            <a:fld id="{7184E9B6-9184-4F3C-AAE8-7813CABE034C}" type="slidenum">
              <a:rPr lang="en-US" smtClean="0"/>
              <a:pPr>
                <a:defRPr/>
              </a:pPr>
              <a:t>44</a:t>
            </a:fld>
            <a:endParaRPr lang="en-US"/>
          </a:p>
        </p:txBody>
      </p:sp>
    </p:spTree>
    <p:extLst>
      <p:ext uri="{BB962C8B-B14F-4D97-AF65-F5344CB8AC3E}">
        <p14:creationId xmlns:p14="http://schemas.microsoft.com/office/powerpoint/2010/main" val="2945174680"/>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3468"/>
            <a:ext cx="8610600" cy="1143000"/>
          </a:xfrm>
        </p:spPr>
        <p:txBody>
          <a:bodyPr/>
          <a:lstStyle/>
          <a:p>
            <a:pPr algn="l"/>
            <a:br>
              <a:rPr lang="en-US" altLang="zh-CN" sz="3600" b="1" dirty="0">
                <a:effectLst/>
              </a:rPr>
            </a:br>
            <a:r>
              <a:rPr lang="en-US" altLang="zh-CN" sz="3200" b="1" dirty="0">
                <a:effectLst/>
                <a:latin typeface="Georgia" panose="02040502050405020303" pitchFamily="18" charset="0"/>
              </a:rPr>
              <a:t>§ </a:t>
            </a:r>
            <a:r>
              <a:rPr lang="en-US" sz="3200" b="1" dirty="0">
                <a:effectLst/>
                <a:latin typeface="Georgia" panose="02040502050405020303" pitchFamily="18" charset="0"/>
              </a:rPr>
              <a:t>40 Duty Based on Special Relationship with Another</a:t>
            </a:r>
            <a:br>
              <a:rPr lang="zh-CN" altLang="en-US" sz="3600" dirty="0">
                <a:effectLst/>
              </a:rPr>
            </a:br>
            <a:endParaRPr lang="en-US" sz="3600" dirty="0"/>
          </a:p>
        </p:txBody>
      </p:sp>
      <p:sp>
        <p:nvSpPr>
          <p:cNvPr id="3" name="Content Placeholder 2"/>
          <p:cNvSpPr>
            <a:spLocks noGrp="1"/>
          </p:cNvSpPr>
          <p:nvPr>
            <p:ph idx="1"/>
          </p:nvPr>
        </p:nvSpPr>
        <p:spPr>
          <a:xfrm>
            <a:off x="457200" y="1066800"/>
            <a:ext cx="8229600" cy="5410200"/>
          </a:xfrm>
        </p:spPr>
        <p:txBody>
          <a:bodyPr/>
          <a:lstStyle/>
          <a:p>
            <a:r>
              <a:rPr lang="en-US" b="1" dirty="0">
                <a:effectLst/>
              </a:rPr>
              <a:t>(7) a custodian with those in its custody, if:</a:t>
            </a:r>
            <a:endParaRPr lang="zh-CN" altLang="en-US" b="1" dirty="0">
              <a:effectLst/>
            </a:endParaRPr>
          </a:p>
          <a:p>
            <a:r>
              <a:rPr lang="en-US" b="1" dirty="0">
                <a:effectLst/>
              </a:rPr>
              <a:t> 	(a) the custodian is required by law to take custody or voluntarily takes custody of the other; and</a:t>
            </a:r>
            <a:endParaRPr lang="zh-CN" altLang="en-US" b="1" dirty="0">
              <a:effectLst/>
            </a:endParaRPr>
          </a:p>
          <a:p>
            <a:r>
              <a:rPr lang="en-US" b="1" dirty="0">
                <a:effectLst/>
              </a:rPr>
              <a:t>  	(b) the custodian has a superior ability to protect the other.</a:t>
            </a:r>
            <a:endParaRPr lang="zh-CN" altLang="en-US" b="1" dirty="0">
              <a:effectLst/>
            </a:endParaRPr>
          </a:p>
          <a:p>
            <a:endParaRPr lang="zh-CN" altLang="en-US" dirty="0">
              <a:effectLst/>
            </a:endParaRPr>
          </a:p>
          <a:p>
            <a:endParaRPr lang="en-US" dirty="0"/>
          </a:p>
        </p:txBody>
      </p:sp>
      <p:sp>
        <p:nvSpPr>
          <p:cNvPr id="4" name="Footer Placeholder 3"/>
          <p:cNvSpPr>
            <a:spLocks noGrp="1"/>
          </p:cNvSpPr>
          <p:nvPr>
            <p:ph type="ftr" sz="quarter" idx="11"/>
          </p:nvPr>
        </p:nvSpPr>
        <p:spPr/>
        <p:txBody>
          <a:bodyPr/>
          <a:lstStyle/>
          <a:p>
            <a:pPr>
              <a:defRPr/>
            </a:pPr>
            <a:r>
              <a:rPr lang="en-US"/>
              <a:t>Restatement of the Law Third, Torts </a:t>
            </a:r>
          </a:p>
        </p:txBody>
      </p:sp>
      <p:sp>
        <p:nvSpPr>
          <p:cNvPr id="5" name="Slide Number Placeholder 4"/>
          <p:cNvSpPr>
            <a:spLocks noGrp="1"/>
          </p:cNvSpPr>
          <p:nvPr>
            <p:ph type="sldNum" sz="quarter" idx="12"/>
          </p:nvPr>
        </p:nvSpPr>
        <p:spPr/>
        <p:txBody>
          <a:bodyPr/>
          <a:lstStyle/>
          <a:p>
            <a:pPr>
              <a:defRPr/>
            </a:pPr>
            <a:fld id="{7184E9B6-9184-4F3C-AAE8-7813CABE034C}" type="slidenum">
              <a:rPr lang="en-US" smtClean="0"/>
              <a:pPr>
                <a:defRPr/>
              </a:pPr>
              <a:t>45</a:t>
            </a:fld>
            <a:endParaRPr lang="en-US"/>
          </a:p>
        </p:txBody>
      </p:sp>
    </p:spTree>
    <p:extLst>
      <p:ext uri="{BB962C8B-B14F-4D97-AF65-F5344CB8AC3E}">
        <p14:creationId xmlns:p14="http://schemas.microsoft.com/office/powerpoint/2010/main" val="2461250456"/>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b="1" dirty="0">
                <a:effectLst/>
                <a:latin typeface="Georgia" panose="02040502050405020303" pitchFamily="18" charset="0"/>
                <a:ea typeface="宋体"/>
              </a:rPr>
              <a:t>§ </a:t>
            </a:r>
            <a:r>
              <a:rPr lang="en-US" b="1" dirty="0">
                <a:effectLst/>
                <a:latin typeface="Georgia" panose="02040502050405020303" pitchFamily="18" charset="0"/>
              </a:rPr>
              <a:t>45 Emotional Harm</a:t>
            </a:r>
            <a:r>
              <a:rPr lang="ja-JP" altLang="en-US" b="1" dirty="0">
                <a:effectLst/>
              </a:rPr>
              <a:t> </a:t>
            </a:r>
            <a:endParaRPr lang="ja-JP" altLang="en-US" b="1" dirty="0">
              <a:effectLst/>
              <a:ea typeface="ＭＳ Ｐゴシック"/>
              <a:cs typeface="Calibri"/>
            </a:endParaRPr>
          </a:p>
        </p:txBody>
      </p:sp>
      <p:sp>
        <p:nvSpPr>
          <p:cNvPr id="3" name="Content Placeholder 2"/>
          <p:cNvSpPr>
            <a:spLocks noGrp="1"/>
          </p:cNvSpPr>
          <p:nvPr>
            <p:ph idx="1"/>
          </p:nvPr>
        </p:nvSpPr>
        <p:spPr/>
        <p:txBody>
          <a:bodyPr/>
          <a:lstStyle/>
          <a:p>
            <a:pPr>
              <a:lnSpc>
                <a:spcPct val="120000"/>
              </a:lnSpc>
            </a:pPr>
            <a:r>
              <a:rPr lang="zh-CN" altLang="en-US" sz="3600" b="1" dirty="0">
                <a:effectLst/>
              </a:rPr>
              <a:t>“</a:t>
            </a:r>
            <a:r>
              <a:rPr lang="en-US" sz="3600" b="1" dirty="0">
                <a:effectLst/>
              </a:rPr>
              <a:t>Emotional harm</a:t>
            </a:r>
            <a:r>
              <a:rPr lang="zh-CN" altLang="en-US" sz="3600" b="1" dirty="0">
                <a:effectLst/>
              </a:rPr>
              <a:t>” </a:t>
            </a:r>
            <a:r>
              <a:rPr lang="en-US" sz="3600" b="1" dirty="0">
                <a:effectLst/>
              </a:rPr>
              <a:t>means impairment or injury to a person’s emotional tranquility.</a:t>
            </a:r>
            <a:endParaRPr lang="zh-CN" altLang="en-US" sz="3600" b="1" dirty="0">
              <a:effectLst/>
              <a:ea typeface="宋体"/>
              <a:cs typeface="Calibri"/>
            </a:endParaRPr>
          </a:p>
          <a:p>
            <a:pPr>
              <a:lnSpc>
                <a:spcPct val="120000"/>
              </a:lnSpc>
            </a:pPr>
            <a:endParaRPr lang="en-US" sz="3600" dirty="0"/>
          </a:p>
        </p:txBody>
      </p:sp>
      <p:sp>
        <p:nvSpPr>
          <p:cNvPr id="4" name="Footer Placeholder 3"/>
          <p:cNvSpPr>
            <a:spLocks noGrp="1"/>
          </p:cNvSpPr>
          <p:nvPr>
            <p:ph type="ftr" sz="quarter" idx="11"/>
          </p:nvPr>
        </p:nvSpPr>
        <p:spPr/>
        <p:txBody>
          <a:bodyPr/>
          <a:lstStyle/>
          <a:p>
            <a:pPr>
              <a:defRPr/>
            </a:pPr>
            <a:r>
              <a:rPr lang="en-US"/>
              <a:t>Restatement of the Law Third, Torts </a:t>
            </a:r>
          </a:p>
        </p:txBody>
      </p:sp>
      <p:sp>
        <p:nvSpPr>
          <p:cNvPr id="5" name="Slide Number Placeholder 4"/>
          <p:cNvSpPr>
            <a:spLocks noGrp="1"/>
          </p:cNvSpPr>
          <p:nvPr>
            <p:ph type="sldNum" sz="quarter" idx="12"/>
          </p:nvPr>
        </p:nvSpPr>
        <p:spPr/>
        <p:txBody>
          <a:bodyPr/>
          <a:lstStyle/>
          <a:p>
            <a:pPr>
              <a:defRPr/>
            </a:pPr>
            <a:fld id="{7184E9B6-9184-4F3C-AAE8-7813CABE034C}" type="slidenum">
              <a:rPr lang="en-US" smtClean="0"/>
              <a:pPr>
                <a:defRPr/>
              </a:pPr>
              <a:t>46</a:t>
            </a:fld>
            <a:endParaRPr lang="en-US"/>
          </a:p>
        </p:txBody>
      </p:sp>
    </p:spTree>
    <p:extLst>
      <p:ext uri="{BB962C8B-B14F-4D97-AF65-F5344CB8AC3E}">
        <p14:creationId xmlns:p14="http://schemas.microsoft.com/office/powerpoint/2010/main" val="3226911143"/>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596732"/>
          </a:xfrm>
        </p:spPr>
        <p:txBody>
          <a:bodyPr/>
          <a:lstStyle/>
          <a:p>
            <a:pPr algn="l"/>
            <a:br>
              <a:rPr lang="en-US" altLang="zh-CN" sz="3600" b="1" dirty="0">
                <a:effectLst/>
              </a:rPr>
            </a:br>
            <a:r>
              <a:rPr lang="en-US" altLang="zh-CN" sz="3600" b="1" dirty="0">
                <a:effectLst/>
                <a:latin typeface="Georgia" panose="02040502050405020303" pitchFamily="18" charset="0"/>
                <a:ea typeface="宋体"/>
              </a:rPr>
              <a:t>§ </a:t>
            </a:r>
            <a:r>
              <a:rPr lang="en-US" sz="3600" b="1" dirty="0">
                <a:effectLst/>
                <a:latin typeface="Georgia" panose="02040502050405020303" pitchFamily="18" charset="0"/>
              </a:rPr>
              <a:t>46 Intentional (or Reckless) Infliction of Emotional Harm</a:t>
            </a:r>
            <a:br>
              <a:rPr lang="en-US" sz="3600" dirty="0">
                <a:effectLst/>
              </a:rPr>
            </a:br>
            <a:r>
              <a:rPr lang="zh-CN" altLang="en-US" sz="3600" dirty="0">
                <a:effectLst/>
                <a:ea typeface="宋体"/>
              </a:rPr>
              <a:t> </a:t>
            </a:r>
            <a:endParaRPr lang="en-US" sz="3600" dirty="0"/>
          </a:p>
        </p:txBody>
      </p:sp>
      <p:sp>
        <p:nvSpPr>
          <p:cNvPr id="3" name="Content Placeholder 2"/>
          <p:cNvSpPr>
            <a:spLocks noGrp="1"/>
          </p:cNvSpPr>
          <p:nvPr>
            <p:ph idx="1"/>
          </p:nvPr>
        </p:nvSpPr>
        <p:spPr>
          <a:xfrm>
            <a:off x="457200" y="2057400"/>
            <a:ext cx="8229600" cy="4114800"/>
          </a:xfrm>
        </p:spPr>
        <p:txBody>
          <a:bodyPr/>
          <a:lstStyle/>
          <a:p>
            <a:pPr>
              <a:lnSpc>
                <a:spcPct val="150000"/>
              </a:lnSpc>
            </a:pPr>
            <a:r>
              <a:rPr lang="en-US" sz="2500" b="1" dirty="0">
                <a:effectLst/>
              </a:rPr>
              <a:t>An actor who by extreme and outrageous conduct intentionally or recklessly causes severe emotional harm to another is subject to liability for that emotional harm and, if the emotional harm causes bodily harm, also for the bodily harm.</a:t>
            </a:r>
            <a:r>
              <a:rPr lang="zh-CN" altLang="en-US" sz="2500" b="1" dirty="0">
                <a:effectLst/>
              </a:rPr>
              <a:t> </a:t>
            </a:r>
            <a:endParaRPr lang="en-US" altLang="zh-CN" sz="2500" b="1" dirty="0">
              <a:cs typeface="Calibri"/>
            </a:endParaRPr>
          </a:p>
        </p:txBody>
      </p:sp>
      <p:sp>
        <p:nvSpPr>
          <p:cNvPr id="4" name="Footer Placeholder 3"/>
          <p:cNvSpPr>
            <a:spLocks noGrp="1"/>
          </p:cNvSpPr>
          <p:nvPr>
            <p:ph type="ftr" sz="quarter" idx="11"/>
          </p:nvPr>
        </p:nvSpPr>
        <p:spPr/>
        <p:txBody>
          <a:bodyPr/>
          <a:lstStyle/>
          <a:p>
            <a:pPr>
              <a:defRPr/>
            </a:pPr>
            <a:r>
              <a:rPr lang="en-US"/>
              <a:t>Restatement of the Law Third, Torts </a:t>
            </a:r>
          </a:p>
        </p:txBody>
      </p:sp>
      <p:sp>
        <p:nvSpPr>
          <p:cNvPr id="5" name="Slide Number Placeholder 4"/>
          <p:cNvSpPr>
            <a:spLocks noGrp="1"/>
          </p:cNvSpPr>
          <p:nvPr>
            <p:ph type="sldNum" sz="quarter" idx="12"/>
          </p:nvPr>
        </p:nvSpPr>
        <p:spPr/>
        <p:txBody>
          <a:bodyPr/>
          <a:lstStyle/>
          <a:p>
            <a:pPr>
              <a:defRPr/>
            </a:pPr>
            <a:fld id="{7184E9B6-9184-4F3C-AAE8-7813CABE034C}" type="slidenum">
              <a:rPr lang="en-US" smtClean="0"/>
              <a:pPr>
                <a:defRPr/>
              </a:pPr>
              <a:t>47</a:t>
            </a:fld>
            <a:endParaRPr lang="en-US"/>
          </a:p>
        </p:txBody>
      </p:sp>
    </p:spTree>
    <p:extLst>
      <p:ext uri="{BB962C8B-B14F-4D97-AF65-F5344CB8AC3E}">
        <p14:creationId xmlns:p14="http://schemas.microsoft.com/office/powerpoint/2010/main" val="3215072641"/>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115290"/>
            <a:ext cx="8610600" cy="1600200"/>
          </a:xfrm>
        </p:spPr>
        <p:txBody>
          <a:bodyPr/>
          <a:lstStyle/>
          <a:p>
            <a:pPr algn="l"/>
            <a:br>
              <a:rPr lang="en-US" altLang="zh-CN" sz="2500" b="1" dirty="0">
                <a:effectLst/>
              </a:rPr>
            </a:br>
            <a:r>
              <a:rPr lang="en-US" altLang="zh-CN" sz="2500" b="1" dirty="0">
                <a:effectLst/>
                <a:latin typeface="Georgia"/>
                <a:ea typeface="宋体"/>
              </a:rPr>
              <a:t>§ </a:t>
            </a:r>
            <a:r>
              <a:rPr lang="en-US" sz="2500" b="1" dirty="0">
                <a:effectLst/>
                <a:latin typeface="Georgia"/>
              </a:rPr>
              <a:t>47 Negligent Conduct Directly Inflicting Emotional Harm on Another </a:t>
            </a:r>
            <a:r>
              <a:rPr lang="en-US" sz="2500" dirty="0">
                <a:effectLst/>
              </a:rPr>
              <a:t>    </a:t>
            </a:r>
            <a:br>
              <a:rPr lang="zh-CN" altLang="en-US" sz="2500" dirty="0">
                <a:effectLst/>
              </a:rPr>
            </a:br>
            <a:endParaRPr lang="en-US" sz="2500" dirty="0"/>
          </a:p>
        </p:txBody>
      </p:sp>
      <p:sp>
        <p:nvSpPr>
          <p:cNvPr id="3" name="Content Placeholder 2"/>
          <p:cNvSpPr>
            <a:spLocks noGrp="1"/>
          </p:cNvSpPr>
          <p:nvPr>
            <p:ph idx="1"/>
          </p:nvPr>
        </p:nvSpPr>
        <p:spPr>
          <a:xfrm>
            <a:off x="34142" y="1537359"/>
            <a:ext cx="8229600" cy="4267200"/>
          </a:xfrm>
        </p:spPr>
        <p:txBody>
          <a:bodyPr/>
          <a:lstStyle/>
          <a:p>
            <a:pPr>
              <a:lnSpc>
                <a:spcPct val="150000"/>
              </a:lnSpc>
            </a:pPr>
            <a:r>
              <a:rPr lang="en-US" sz="2400" b="1" dirty="0">
                <a:effectLst/>
                <a:latin typeface="Times New Roman"/>
                <a:cs typeface="Times New Roman"/>
              </a:rPr>
              <a:t>An actor whose negligent conduct causes serious emotional harm to another is subject to liability to the other if the conduct:</a:t>
            </a:r>
            <a:endParaRPr lang="zh-CN" altLang="en-US" sz="2400" b="1" dirty="0">
              <a:effectLst/>
              <a:latin typeface="Times New Roman"/>
              <a:cs typeface="Times New Roman"/>
            </a:endParaRPr>
          </a:p>
          <a:p>
            <a:pPr>
              <a:lnSpc>
                <a:spcPct val="150000"/>
              </a:lnSpc>
            </a:pPr>
            <a:r>
              <a:rPr lang="en-US" sz="2400" b="1" dirty="0">
                <a:effectLst/>
                <a:latin typeface="Times New Roman"/>
                <a:ea typeface="+mn-lt"/>
                <a:cs typeface="+mn-lt"/>
              </a:rPr>
              <a:t>(a) places the other in danger of immediate bodily harm and the emotional harm results from the danger; or</a:t>
            </a:r>
            <a:endParaRPr lang="zh-CN" sz="2400" b="1" dirty="0">
              <a:effectLst/>
              <a:latin typeface="Times New Roman"/>
              <a:ea typeface="+mn-lt"/>
              <a:cs typeface="+mn-lt"/>
            </a:endParaRPr>
          </a:p>
          <a:p>
            <a:pPr>
              <a:lnSpc>
                <a:spcPct val="150000"/>
              </a:lnSpc>
            </a:pPr>
            <a:r>
              <a:rPr lang="en-US" sz="2400" b="1" dirty="0">
                <a:effectLst/>
                <a:latin typeface="Times New Roman"/>
                <a:ea typeface="+mn-lt"/>
                <a:cs typeface="+mn-lt"/>
              </a:rPr>
              <a:t>(b) occurs in the course of specified categories of activities, undertakings, or relationships in which negligent conduct is especially likely to cause serious emotional harm.</a:t>
            </a:r>
            <a:endParaRPr lang="zh-CN" sz="2400" b="1" dirty="0">
              <a:effectLst/>
              <a:latin typeface="Times New Roman"/>
              <a:ea typeface="+mn-lt"/>
              <a:cs typeface="+mn-lt"/>
            </a:endParaRPr>
          </a:p>
        </p:txBody>
      </p:sp>
      <p:sp>
        <p:nvSpPr>
          <p:cNvPr id="4" name="Footer Placeholder 3"/>
          <p:cNvSpPr>
            <a:spLocks noGrp="1"/>
          </p:cNvSpPr>
          <p:nvPr>
            <p:ph type="ftr" sz="quarter" idx="11"/>
          </p:nvPr>
        </p:nvSpPr>
        <p:spPr/>
        <p:txBody>
          <a:bodyPr/>
          <a:lstStyle/>
          <a:p>
            <a:pPr>
              <a:defRPr/>
            </a:pPr>
            <a:r>
              <a:rPr lang="en-US"/>
              <a:t>Restatement of the Law Third, Torts </a:t>
            </a:r>
          </a:p>
        </p:txBody>
      </p:sp>
      <p:sp>
        <p:nvSpPr>
          <p:cNvPr id="5" name="Slide Number Placeholder 4"/>
          <p:cNvSpPr>
            <a:spLocks noGrp="1"/>
          </p:cNvSpPr>
          <p:nvPr>
            <p:ph type="sldNum" sz="quarter" idx="12"/>
          </p:nvPr>
        </p:nvSpPr>
        <p:spPr/>
        <p:txBody>
          <a:bodyPr/>
          <a:lstStyle/>
          <a:p>
            <a:pPr>
              <a:defRPr/>
            </a:pPr>
            <a:fld id="{7184E9B6-9184-4F3C-AAE8-7813CABE034C}" type="slidenum">
              <a:rPr lang="en-US" smtClean="0"/>
              <a:pPr>
                <a:defRPr/>
              </a:pPr>
              <a:t>48</a:t>
            </a:fld>
            <a:endParaRPr lang="en-US"/>
          </a:p>
        </p:txBody>
      </p:sp>
    </p:spTree>
    <p:extLst>
      <p:ext uri="{BB962C8B-B14F-4D97-AF65-F5344CB8AC3E}">
        <p14:creationId xmlns:p14="http://schemas.microsoft.com/office/powerpoint/2010/main" val="1495869291"/>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152400"/>
            <a:ext cx="8382000" cy="1143000"/>
          </a:xfrm>
        </p:spPr>
        <p:txBody>
          <a:bodyPr>
            <a:normAutofit/>
          </a:bodyPr>
          <a:lstStyle/>
          <a:p>
            <a:pPr algn="l">
              <a:defRPr/>
            </a:pPr>
            <a:r>
              <a:rPr lang="en-US" sz="3200" dirty="0"/>
              <a:t>§ 51 General duty of land possessors</a:t>
            </a:r>
            <a:br>
              <a:rPr lang="en-US" sz="3200" dirty="0"/>
            </a:br>
            <a:endParaRPr lang="zh-CN" altLang="en-US" sz="3200" dirty="0">
              <a:solidFill>
                <a:srgbClr val="DBBD71"/>
              </a:solidFill>
              <a:latin typeface="Calibri" charset="0"/>
            </a:endParaRPr>
          </a:p>
        </p:txBody>
      </p:sp>
      <p:sp>
        <p:nvSpPr>
          <p:cNvPr id="3" name="Content Placeholder 2"/>
          <p:cNvSpPr>
            <a:spLocks noGrp="1"/>
          </p:cNvSpPr>
          <p:nvPr>
            <p:ph idx="1"/>
          </p:nvPr>
        </p:nvSpPr>
        <p:spPr>
          <a:xfrm>
            <a:off x="457200" y="1295400"/>
            <a:ext cx="8229600" cy="4835525"/>
          </a:xfrm>
        </p:spPr>
        <p:txBody>
          <a:bodyPr>
            <a:normAutofit/>
          </a:bodyPr>
          <a:lstStyle/>
          <a:p>
            <a:r>
              <a:rPr lang="en-US" b="1" dirty="0"/>
              <a:t>Subject to § 52, a land possessor owes a duty of reasonable care to entrants on the land with regard to:</a:t>
            </a:r>
          </a:p>
          <a:p>
            <a:r>
              <a:rPr lang="en-US" b="1" dirty="0"/>
              <a:t>(a) </a:t>
            </a:r>
            <a:r>
              <a:rPr lang="en-US" b="1" dirty="0">
                <a:solidFill>
                  <a:srgbClr val="FFFF00"/>
                </a:solidFill>
              </a:rPr>
              <a:t>conduct by the land possessor </a:t>
            </a:r>
            <a:r>
              <a:rPr lang="en-US" b="1" dirty="0"/>
              <a:t>that creates risks to entrants on the land;</a:t>
            </a:r>
            <a:endParaRPr lang="en-US" dirty="0"/>
          </a:p>
        </p:txBody>
      </p:sp>
      <p:sp>
        <p:nvSpPr>
          <p:cNvPr id="62468" name="Footer Placeholder 3"/>
          <p:cNvSpPr>
            <a:spLocks noGrp="1"/>
          </p:cNvSpPr>
          <p:nvPr>
            <p:ph type="ftr" sz="quarter" idx="11"/>
          </p:nvPr>
        </p:nvSpPr>
        <p:spPr>
          <a:noFill/>
        </p:spPr>
        <p:txBody>
          <a:bodyPr/>
          <a:lstStyle/>
          <a:p>
            <a:r>
              <a:rPr lang="en-US"/>
              <a:t>Restatement of the Law Third, Torts </a:t>
            </a:r>
            <a:endParaRPr lang="en-US" dirty="0"/>
          </a:p>
        </p:txBody>
      </p:sp>
      <p:sp>
        <p:nvSpPr>
          <p:cNvPr id="62469" name="Slide Number Placeholder 4"/>
          <p:cNvSpPr>
            <a:spLocks noGrp="1"/>
          </p:cNvSpPr>
          <p:nvPr>
            <p:ph type="sldNum" sz="quarter" idx="12"/>
          </p:nvPr>
        </p:nvSpPr>
        <p:spPr>
          <a:noFill/>
        </p:spPr>
        <p:txBody>
          <a:bodyPr/>
          <a:lstStyle/>
          <a:p>
            <a:fld id="{CB090F08-AB83-4F96-A200-A5315C3E9256}" type="slidenum">
              <a:rPr lang="en-US"/>
              <a:pPr/>
              <a:t>49</a:t>
            </a:fld>
            <a:endParaRPr lang="en-US"/>
          </a:p>
        </p:txBody>
      </p:sp>
    </p:spTree>
    <p:extLst>
      <p:ext uri="{BB962C8B-B14F-4D97-AF65-F5344CB8AC3E}">
        <p14:creationId xmlns:p14="http://schemas.microsoft.com/office/powerpoint/2010/main" val="1842523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039813"/>
          </a:xfrm>
        </p:spPr>
        <p:txBody>
          <a:bodyPr/>
          <a:lstStyle/>
          <a:p>
            <a:pPr algn="l"/>
            <a:r>
              <a:rPr lang="en-US" sz="4000" dirty="0">
                <a:effectLst/>
              </a:rPr>
              <a:t>Section 1. Intent </a:t>
            </a:r>
            <a:r>
              <a:rPr lang="zh-CN" altLang="en-US" sz="4000" dirty="0">
                <a:effectLst/>
              </a:rPr>
              <a:t> </a:t>
            </a:r>
            <a:endParaRPr lang="en-US" sz="4000" dirty="0"/>
          </a:p>
        </p:txBody>
      </p:sp>
      <p:sp>
        <p:nvSpPr>
          <p:cNvPr id="3" name="Content Placeholder 2"/>
          <p:cNvSpPr>
            <a:spLocks noGrp="1"/>
          </p:cNvSpPr>
          <p:nvPr>
            <p:ph idx="1"/>
          </p:nvPr>
        </p:nvSpPr>
        <p:spPr>
          <a:xfrm>
            <a:off x="457200" y="1219200"/>
            <a:ext cx="8229600" cy="5181600"/>
          </a:xfrm>
        </p:spPr>
        <p:txBody>
          <a:bodyPr/>
          <a:lstStyle/>
          <a:p>
            <a:pPr lvl="0">
              <a:lnSpc>
                <a:spcPct val="150000"/>
              </a:lnSpc>
            </a:pPr>
            <a:r>
              <a:rPr lang="en-US" sz="3600" dirty="0">
                <a:effectLst/>
              </a:rPr>
              <a:t>（</a:t>
            </a:r>
            <a:r>
              <a:rPr lang="en-US" sz="3600" b="1" dirty="0">
                <a:effectLst/>
              </a:rPr>
              <a:t>a) The person acts with the purpose of producing that consequence; or</a:t>
            </a:r>
            <a:endParaRPr lang="zh-CN" altLang="en-US" sz="3600" b="1" dirty="0">
              <a:effectLst/>
            </a:endParaRPr>
          </a:p>
          <a:p>
            <a:pPr>
              <a:lnSpc>
                <a:spcPct val="150000"/>
              </a:lnSpc>
            </a:pPr>
            <a:r>
              <a:rPr lang="en-US" altLang="zh-CN" sz="3600" b="1" dirty="0">
                <a:effectLst/>
                <a:ea typeface="宋体"/>
              </a:rPr>
              <a:t> </a:t>
            </a:r>
            <a:r>
              <a:rPr lang="en-US" sz="3600" b="1" dirty="0">
                <a:effectLst/>
              </a:rPr>
              <a:t>the consequence is substantially certain to result.</a:t>
            </a:r>
            <a:endParaRPr lang="zh-CN" altLang="en-US" sz="3600" b="1" dirty="0">
              <a:effectLst/>
              <a:ea typeface="宋体"/>
              <a:cs typeface="Calibri"/>
            </a:endParaRPr>
          </a:p>
          <a:p>
            <a:endParaRPr lang="en-US" dirty="0"/>
          </a:p>
        </p:txBody>
      </p:sp>
      <p:sp>
        <p:nvSpPr>
          <p:cNvPr id="4" name="Footer Placeholder 3"/>
          <p:cNvSpPr>
            <a:spLocks noGrp="1"/>
          </p:cNvSpPr>
          <p:nvPr>
            <p:ph type="ftr" sz="quarter" idx="11"/>
          </p:nvPr>
        </p:nvSpPr>
        <p:spPr/>
        <p:txBody>
          <a:bodyPr/>
          <a:lstStyle/>
          <a:p>
            <a:pPr>
              <a:defRPr/>
            </a:pPr>
            <a:r>
              <a:rPr lang="en-US"/>
              <a:t>Restatement of the Law Third, Torts </a:t>
            </a:r>
          </a:p>
        </p:txBody>
      </p:sp>
      <p:sp>
        <p:nvSpPr>
          <p:cNvPr id="5" name="Slide Number Placeholder 4"/>
          <p:cNvSpPr>
            <a:spLocks noGrp="1"/>
          </p:cNvSpPr>
          <p:nvPr>
            <p:ph type="sldNum" sz="quarter" idx="12"/>
          </p:nvPr>
        </p:nvSpPr>
        <p:spPr/>
        <p:txBody>
          <a:bodyPr/>
          <a:lstStyle/>
          <a:p>
            <a:pPr>
              <a:defRPr/>
            </a:pPr>
            <a:fld id="{7184E9B6-9184-4F3C-AAE8-7813CABE034C}" type="slidenum">
              <a:rPr lang="en-US" smtClean="0"/>
              <a:pPr>
                <a:defRPr/>
              </a:pPr>
              <a:t>5</a:t>
            </a:fld>
            <a:endParaRPr lang="en-US"/>
          </a:p>
        </p:txBody>
      </p:sp>
    </p:spTree>
    <p:extLst>
      <p:ext uri="{BB962C8B-B14F-4D97-AF65-F5344CB8AC3E}">
        <p14:creationId xmlns:p14="http://schemas.microsoft.com/office/powerpoint/2010/main" val="2065354450"/>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152400"/>
            <a:ext cx="8382000" cy="574675"/>
          </a:xfrm>
        </p:spPr>
        <p:txBody>
          <a:bodyPr>
            <a:normAutofit fontScale="90000"/>
          </a:bodyPr>
          <a:lstStyle/>
          <a:p>
            <a:pPr algn="l">
              <a:defRPr/>
            </a:pPr>
            <a:r>
              <a:rPr lang="en-US" sz="3200" dirty="0"/>
              <a:t>§ 51 General duty of land possessors</a:t>
            </a:r>
            <a:br>
              <a:rPr lang="en-US" sz="3200" dirty="0"/>
            </a:br>
            <a:r>
              <a:rPr lang="zh-CN" altLang="en-US" sz="3200" dirty="0">
                <a:solidFill>
                  <a:srgbClr val="DBBD71"/>
                </a:solidFill>
                <a:latin typeface="Calibri" charset="0"/>
              </a:rPr>
              <a:t> </a:t>
            </a:r>
          </a:p>
        </p:txBody>
      </p:sp>
      <p:sp>
        <p:nvSpPr>
          <p:cNvPr id="3" name="Content Placeholder 2"/>
          <p:cNvSpPr>
            <a:spLocks noGrp="1"/>
          </p:cNvSpPr>
          <p:nvPr>
            <p:ph idx="1"/>
          </p:nvPr>
        </p:nvSpPr>
        <p:spPr>
          <a:xfrm>
            <a:off x="457200" y="609600"/>
            <a:ext cx="8229600" cy="5521325"/>
          </a:xfrm>
        </p:spPr>
        <p:txBody>
          <a:bodyPr>
            <a:normAutofit/>
          </a:bodyPr>
          <a:lstStyle/>
          <a:p>
            <a:r>
              <a:rPr lang="en-US" sz="2400" b="1" dirty="0"/>
              <a:t>Subject to § 52, a land possessor owes a duty of reasonable care to entrants on the land with regard to:</a:t>
            </a:r>
          </a:p>
          <a:p>
            <a:r>
              <a:rPr lang="en-US" sz="2400" b="1" dirty="0">
                <a:ea typeface="+mn-lt"/>
                <a:cs typeface="+mn-lt"/>
              </a:rPr>
              <a:t>(a) </a:t>
            </a:r>
            <a:r>
              <a:rPr lang="en-US" sz="2400" b="1" dirty="0">
                <a:solidFill>
                  <a:srgbClr val="FFFF00"/>
                </a:solidFill>
                <a:ea typeface="+mn-lt"/>
                <a:cs typeface="+mn-lt"/>
              </a:rPr>
              <a:t>conduct by the land possessor </a:t>
            </a:r>
            <a:r>
              <a:rPr lang="en-US" sz="2400" b="1" dirty="0">
                <a:ea typeface="+mn-lt"/>
                <a:cs typeface="+mn-lt"/>
              </a:rPr>
              <a:t>that creates risks to entrants on the land;</a:t>
            </a:r>
            <a:endParaRPr lang="en-US" sz="2400" dirty="0">
              <a:ea typeface="+mn-lt"/>
              <a:cs typeface="+mn-lt"/>
            </a:endParaRPr>
          </a:p>
          <a:p>
            <a:pPr>
              <a:lnSpc>
                <a:spcPct val="150000"/>
              </a:lnSpc>
            </a:pPr>
            <a:r>
              <a:rPr lang="en-US" sz="2400" b="1" dirty="0">
                <a:ea typeface="+mn-lt"/>
                <a:cs typeface="+mn-lt"/>
              </a:rPr>
              <a:t>(b) </a:t>
            </a:r>
            <a:r>
              <a:rPr lang="en-US" sz="2400" b="1" dirty="0">
                <a:solidFill>
                  <a:srgbClr val="FFFF00"/>
                </a:solidFill>
                <a:ea typeface="+mn-lt"/>
                <a:cs typeface="+mn-lt"/>
              </a:rPr>
              <a:t>artificial conditions on the land </a:t>
            </a:r>
            <a:r>
              <a:rPr lang="en-US" sz="2400" b="1" dirty="0">
                <a:ea typeface="+mn-lt"/>
                <a:cs typeface="+mn-lt"/>
              </a:rPr>
              <a:t>that pose risks to entrants on the land;</a:t>
            </a:r>
            <a:endParaRPr lang="en-US" sz="2400" dirty="0">
              <a:ea typeface="+mn-lt"/>
              <a:cs typeface="+mn-lt"/>
            </a:endParaRPr>
          </a:p>
          <a:p>
            <a:pPr>
              <a:lnSpc>
                <a:spcPct val="150000"/>
              </a:lnSpc>
            </a:pPr>
            <a:r>
              <a:rPr lang="en-US" sz="2400" b="1" dirty="0">
                <a:ea typeface="+mn-lt"/>
                <a:cs typeface="+mn-lt"/>
              </a:rPr>
              <a:t>(c) </a:t>
            </a:r>
            <a:r>
              <a:rPr lang="en-US" sz="2400" b="1" dirty="0">
                <a:solidFill>
                  <a:srgbClr val="FFFF00"/>
                </a:solidFill>
                <a:ea typeface="+mn-lt"/>
                <a:cs typeface="+mn-lt"/>
              </a:rPr>
              <a:t>natural conditions</a:t>
            </a:r>
            <a:r>
              <a:rPr lang="en-US" sz="2400" b="1" dirty="0">
                <a:ea typeface="+mn-lt"/>
                <a:cs typeface="+mn-lt"/>
              </a:rPr>
              <a:t> on the land that pose risks to entrants on the land; and</a:t>
            </a:r>
            <a:endParaRPr lang="en-US" altLang="zh-CN" sz="2400" b="1" dirty="0">
              <a:ea typeface="+mn-lt"/>
              <a:cs typeface="+mn-lt"/>
            </a:endParaRPr>
          </a:p>
          <a:p>
            <a:pPr>
              <a:lnSpc>
                <a:spcPct val="150000"/>
              </a:lnSpc>
            </a:pPr>
            <a:r>
              <a:rPr lang="en-US" sz="2400" b="1" dirty="0">
                <a:ea typeface="+mn-lt"/>
                <a:cs typeface="+mn-lt"/>
              </a:rPr>
              <a:t>(d) other risks to entrants on the land when any of the </a:t>
            </a:r>
            <a:r>
              <a:rPr lang="en-US" sz="2400" b="1" dirty="0">
                <a:solidFill>
                  <a:srgbClr val="FFFF00"/>
                </a:solidFill>
                <a:ea typeface="+mn-lt"/>
                <a:cs typeface="+mn-lt"/>
              </a:rPr>
              <a:t>affirmative duties </a:t>
            </a:r>
            <a:r>
              <a:rPr lang="en-US" sz="2400" b="1" dirty="0">
                <a:ea typeface="+mn-lt"/>
                <a:cs typeface="+mn-lt"/>
              </a:rPr>
              <a:t>provided in Chapter 7 is applicable.</a:t>
            </a:r>
            <a:endParaRPr lang="zh-CN" sz="2400" b="1" dirty="0">
              <a:ea typeface="+mn-lt"/>
              <a:cs typeface="+mn-lt"/>
            </a:endParaRPr>
          </a:p>
          <a:p>
            <a:pPr>
              <a:lnSpc>
                <a:spcPct val="150000"/>
              </a:lnSpc>
            </a:pPr>
            <a:endParaRPr lang="zh-CN" sz="2000" b="1" dirty="0">
              <a:latin typeface="Calibri"/>
              <a:ea typeface="宋体"/>
              <a:cs typeface="Calibri"/>
            </a:endParaRPr>
          </a:p>
          <a:p>
            <a:pPr>
              <a:lnSpc>
                <a:spcPct val="150000"/>
              </a:lnSpc>
            </a:pPr>
            <a:endParaRPr lang="zh-CN" sz="2000" b="1" dirty="0">
              <a:latin typeface="Calibri"/>
              <a:ea typeface="宋体"/>
              <a:cs typeface="Calibri"/>
            </a:endParaRPr>
          </a:p>
          <a:p>
            <a:endParaRPr lang="zh-CN" altLang="en-US" sz="2000" dirty="0">
              <a:latin typeface="Calibri"/>
              <a:ea typeface="宋体"/>
              <a:cs typeface="Calibri"/>
            </a:endParaRPr>
          </a:p>
        </p:txBody>
      </p:sp>
      <p:sp>
        <p:nvSpPr>
          <p:cNvPr id="62468" name="Footer Placeholder 3"/>
          <p:cNvSpPr>
            <a:spLocks noGrp="1"/>
          </p:cNvSpPr>
          <p:nvPr>
            <p:ph type="ftr" sz="quarter" idx="11"/>
          </p:nvPr>
        </p:nvSpPr>
        <p:spPr>
          <a:noFill/>
        </p:spPr>
        <p:txBody>
          <a:bodyPr/>
          <a:lstStyle/>
          <a:p>
            <a:r>
              <a:rPr lang="en-US"/>
              <a:t>Restatement of the Law Third, Torts </a:t>
            </a:r>
            <a:endParaRPr lang="en-US" dirty="0"/>
          </a:p>
        </p:txBody>
      </p:sp>
      <p:sp>
        <p:nvSpPr>
          <p:cNvPr id="62469" name="Slide Number Placeholder 4"/>
          <p:cNvSpPr>
            <a:spLocks noGrp="1"/>
          </p:cNvSpPr>
          <p:nvPr>
            <p:ph type="sldNum" sz="quarter" idx="12"/>
          </p:nvPr>
        </p:nvSpPr>
        <p:spPr>
          <a:noFill/>
        </p:spPr>
        <p:txBody>
          <a:bodyPr/>
          <a:lstStyle/>
          <a:p>
            <a:fld id="{CB090F08-AB83-4F96-A200-A5315C3E9256}" type="slidenum">
              <a:rPr lang="en-US"/>
              <a:pPr/>
              <a:t>50</a:t>
            </a:fld>
            <a:endParaRPr lang="en-US"/>
          </a:p>
        </p:txBody>
      </p:sp>
    </p:spTree>
    <p:extLst>
      <p:ext uri="{BB962C8B-B14F-4D97-AF65-F5344CB8AC3E}">
        <p14:creationId xmlns:p14="http://schemas.microsoft.com/office/powerpoint/2010/main" val="845807749"/>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35044"/>
          </a:xfrm>
        </p:spPr>
        <p:txBody>
          <a:bodyPr/>
          <a:lstStyle/>
          <a:p>
            <a:pPr algn="l">
              <a:defRPr/>
            </a:pPr>
            <a:r>
              <a:rPr lang="en-US" sz="3600" dirty="0"/>
              <a:t>§ 52 Duty to flagrant trespassers</a:t>
            </a:r>
            <a:endParaRPr lang="zh-CN" altLang="en-US" sz="3600" dirty="0">
              <a:solidFill>
                <a:srgbClr val="DBBD71"/>
              </a:solidFill>
              <a:latin typeface="SimSun"/>
              <a:ea typeface="宋体"/>
            </a:endParaRPr>
          </a:p>
        </p:txBody>
      </p:sp>
      <p:sp>
        <p:nvSpPr>
          <p:cNvPr id="3" name="Content Placeholder 2"/>
          <p:cNvSpPr>
            <a:spLocks noGrp="1"/>
          </p:cNvSpPr>
          <p:nvPr>
            <p:ph idx="1"/>
          </p:nvPr>
        </p:nvSpPr>
        <p:spPr>
          <a:xfrm>
            <a:off x="86096" y="1291441"/>
            <a:ext cx="8712035" cy="4987925"/>
          </a:xfrm>
        </p:spPr>
        <p:txBody>
          <a:bodyPr/>
          <a:lstStyle/>
          <a:p>
            <a:pPr>
              <a:lnSpc>
                <a:spcPct val="150000"/>
              </a:lnSpc>
            </a:pPr>
            <a:r>
              <a:rPr lang="en-US" sz="2800" b="1" dirty="0"/>
              <a:t>(a) The only duty a land possessor owes to </a:t>
            </a:r>
            <a:r>
              <a:rPr lang="en-US" sz="2800" b="1" dirty="0">
                <a:solidFill>
                  <a:srgbClr val="FFFF00"/>
                </a:solidFill>
              </a:rPr>
              <a:t>flagrant trespassers </a:t>
            </a:r>
            <a:r>
              <a:rPr lang="en-US" sz="2800" b="1" dirty="0"/>
              <a:t>is the duty </a:t>
            </a:r>
            <a:r>
              <a:rPr lang="en-US" sz="2800" b="1" dirty="0">
                <a:solidFill>
                  <a:srgbClr val="FFFF00"/>
                </a:solidFill>
              </a:rPr>
              <a:t>not to act in an intentional, willful, or wanton manner to cause physical harm</a:t>
            </a:r>
            <a:r>
              <a:rPr lang="en-US" sz="2800" b="1" dirty="0"/>
              <a:t>.</a:t>
            </a:r>
          </a:p>
          <a:p>
            <a:pPr>
              <a:lnSpc>
                <a:spcPct val="150000"/>
              </a:lnSpc>
            </a:pPr>
            <a:r>
              <a:rPr lang="en-US" sz="2800" b="1" dirty="0">
                <a:ea typeface="+mn-lt"/>
                <a:cs typeface="+mn-lt"/>
                <a:sym typeface="Wingdings" charset="0"/>
              </a:rPr>
              <a:t>(b) Notwithstanding Subsection (a), a land possessor has a duty to exercise reasonable care for flagrant trespassers who reasonably appear to be </a:t>
            </a:r>
            <a:r>
              <a:rPr lang="en-US" sz="2800" b="1" dirty="0">
                <a:solidFill>
                  <a:srgbClr val="FFFF00"/>
                </a:solidFill>
                <a:ea typeface="+mn-lt"/>
                <a:cs typeface="+mn-lt"/>
                <a:sym typeface="Wingdings" charset="0"/>
              </a:rPr>
              <a:t>imperiled</a:t>
            </a:r>
            <a:r>
              <a:rPr lang="en-US" sz="2800" b="1" dirty="0">
                <a:ea typeface="+mn-lt"/>
                <a:cs typeface="+mn-lt"/>
                <a:sym typeface="Wingdings" charset="0"/>
              </a:rPr>
              <a:t> and</a:t>
            </a:r>
            <a:r>
              <a:rPr lang="en-US" sz="2800" b="1" dirty="0">
                <a:ea typeface="+mn-lt"/>
                <a:cs typeface="+mn-lt"/>
              </a:rPr>
              <a:t> (1) </a:t>
            </a:r>
            <a:r>
              <a:rPr lang="en-US" sz="2800" b="1" dirty="0">
                <a:solidFill>
                  <a:srgbClr val="FFFF00"/>
                </a:solidFill>
                <a:ea typeface="+mn-lt"/>
                <a:cs typeface="+mn-lt"/>
              </a:rPr>
              <a:t>helpless</a:t>
            </a:r>
            <a:r>
              <a:rPr lang="en-US" sz="2800" b="1" dirty="0">
                <a:ea typeface="+mn-lt"/>
                <a:cs typeface="+mn-lt"/>
              </a:rPr>
              <a:t>; or (2) </a:t>
            </a:r>
            <a:r>
              <a:rPr lang="en-US" sz="2800" b="1" dirty="0">
                <a:solidFill>
                  <a:srgbClr val="FFFF00"/>
                </a:solidFill>
                <a:ea typeface="+mn-lt"/>
                <a:cs typeface="+mn-lt"/>
              </a:rPr>
              <a:t>unable to protect themselves</a:t>
            </a:r>
            <a:r>
              <a:rPr lang="en-US" sz="2800" b="1" dirty="0">
                <a:ea typeface="+mn-lt"/>
                <a:cs typeface="+mn-lt"/>
              </a:rPr>
              <a:t>.</a:t>
            </a:r>
          </a:p>
          <a:p>
            <a:pPr marL="0" indent="0">
              <a:buNone/>
            </a:pPr>
            <a:endParaRPr lang="en-US" sz="2000" b="1" dirty="0">
              <a:ea typeface="+mn-lt"/>
              <a:cs typeface="+mn-lt"/>
            </a:endParaRPr>
          </a:p>
          <a:p>
            <a:pPr>
              <a:lnSpc>
                <a:spcPct val="150000"/>
              </a:lnSpc>
            </a:pPr>
            <a:endParaRPr lang="en-US" sz="2000" b="1" dirty="0">
              <a:ea typeface="+mn-lt"/>
              <a:cs typeface="+mn-lt"/>
            </a:endParaRPr>
          </a:p>
          <a:p>
            <a:pPr>
              <a:lnSpc>
                <a:spcPct val="150000"/>
              </a:lnSpc>
            </a:pPr>
            <a:endParaRPr lang="en-US" sz="2000" dirty="0">
              <a:ea typeface="+mn-lt"/>
              <a:cs typeface="+mn-lt"/>
            </a:endParaRPr>
          </a:p>
        </p:txBody>
      </p:sp>
      <p:sp>
        <p:nvSpPr>
          <p:cNvPr id="66564" name="Footer Placeholder 3"/>
          <p:cNvSpPr>
            <a:spLocks noGrp="1"/>
          </p:cNvSpPr>
          <p:nvPr>
            <p:ph type="ftr" sz="quarter" idx="11"/>
          </p:nvPr>
        </p:nvSpPr>
        <p:spPr>
          <a:noFill/>
        </p:spPr>
        <p:txBody>
          <a:bodyPr/>
          <a:lstStyle/>
          <a:p>
            <a:r>
              <a:rPr lang="en-US"/>
              <a:t>Restatement of the Law Third, Torts </a:t>
            </a:r>
            <a:endParaRPr lang="en-US" dirty="0"/>
          </a:p>
        </p:txBody>
      </p:sp>
      <p:sp>
        <p:nvSpPr>
          <p:cNvPr id="66565" name="Slide Number Placeholder 4"/>
          <p:cNvSpPr>
            <a:spLocks noGrp="1"/>
          </p:cNvSpPr>
          <p:nvPr>
            <p:ph type="sldNum" sz="quarter" idx="12"/>
          </p:nvPr>
        </p:nvSpPr>
        <p:spPr>
          <a:noFill/>
        </p:spPr>
        <p:txBody>
          <a:bodyPr/>
          <a:lstStyle/>
          <a:p>
            <a:fld id="{6D7C642A-9A1D-4276-B90E-7AC3B16EA66B}" type="slidenum">
              <a:rPr lang="en-US"/>
              <a:pPr/>
              <a:t>51</a:t>
            </a:fld>
            <a:endParaRPr lang="en-US"/>
          </a:p>
        </p:txBody>
      </p:sp>
    </p:spTree>
    <p:extLst>
      <p:ext uri="{BB962C8B-B14F-4D97-AF65-F5344CB8AC3E}">
        <p14:creationId xmlns:p14="http://schemas.microsoft.com/office/powerpoint/2010/main" val="3140759411"/>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34937"/>
            <a:ext cx="8229600" cy="762000"/>
          </a:xfrm>
        </p:spPr>
        <p:txBody>
          <a:bodyPr/>
          <a:lstStyle/>
          <a:p>
            <a:pPr algn="l"/>
            <a:br>
              <a:rPr lang="en-US" sz="4000" dirty="0">
                <a:effectLst/>
              </a:rPr>
            </a:br>
            <a:r>
              <a:rPr lang="en-US" sz="3600" dirty="0">
                <a:effectLst/>
              </a:rPr>
              <a:t>§ 53 Duty of Lessors</a:t>
            </a:r>
            <a:br>
              <a:rPr lang="zh-CN" altLang="en-US" sz="3600" dirty="0">
                <a:effectLst/>
              </a:rPr>
            </a:br>
            <a:endParaRPr lang="en-US" sz="3600" dirty="0"/>
          </a:p>
        </p:txBody>
      </p:sp>
      <p:sp>
        <p:nvSpPr>
          <p:cNvPr id="3" name="Content Placeholder 2"/>
          <p:cNvSpPr>
            <a:spLocks noGrp="1"/>
          </p:cNvSpPr>
          <p:nvPr>
            <p:ph idx="1"/>
          </p:nvPr>
        </p:nvSpPr>
        <p:spPr>
          <a:xfrm>
            <a:off x="271648" y="1295895"/>
            <a:ext cx="8229600" cy="4530725"/>
          </a:xfrm>
        </p:spPr>
        <p:txBody>
          <a:bodyPr/>
          <a:lstStyle/>
          <a:p>
            <a:r>
              <a:rPr lang="en-US" sz="2800" b="1" dirty="0">
                <a:effectLst/>
              </a:rPr>
              <a:t>Except as provided in § 52, a lessor owes to the lessee and all other entrants on the leased premises the following duties:</a:t>
            </a:r>
            <a:endParaRPr lang="zh-CN" altLang="en-US" sz="2800" b="1" dirty="0">
              <a:effectLst/>
            </a:endParaRPr>
          </a:p>
          <a:p>
            <a:r>
              <a:rPr lang="en-US" sz="2800" b="1" dirty="0">
                <a:effectLst/>
                <a:ea typeface="+mn-lt"/>
                <a:cs typeface="+mn-lt"/>
              </a:rPr>
              <a:t>(a) A duty of reasonable care under § 51 for those portions of the leased premises over which the lessor retains control;</a:t>
            </a:r>
            <a:endParaRPr lang="zh-CN" altLang="en-US" sz="2800" b="1" dirty="0">
              <a:effectLst/>
              <a:ea typeface="+mn-lt"/>
              <a:cs typeface="+mn-lt"/>
            </a:endParaRPr>
          </a:p>
          <a:p>
            <a:r>
              <a:rPr lang="en-US" sz="2800" b="1" dirty="0">
                <a:effectLst/>
                <a:ea typeface="+mn-lt"/>
                <a:cs typeface="+mn-lt"/>
              </a:rPr>
              <a:t>(b) A duty of reasonable care under § 7 for any risks that are created by the lessor in the condition of the leased premises;</a:t>
            </a:r>
            <a:endParaRPr lang="zh-CN" sz="2800" b="1" dirty="0">
              <a:effectLst/>
              <a:ea typeface="+mn-lt"/>
              <a:cs typeface="+mn-lt"/>
            </a:endParaRPr>
          </a:p>
          <a:p>
            <a:r>
              <a:rPr lang="en-US" altLang="zh-CN" sz="2800" b="1" dirty="0">
                <a:effectLst/>
                <a:ea typeface="+mn-lt"/>
                <a:cs typeface="+mn-lt"/>
              </a:rPr>
              <a:t> </a:t>
            </a:r>
            <a:endParaRPr lang="en-US" sz="2800" b="1" dirty="0">
              <a:effectLst/>
              <a:ea typeface="+mn-lt"/>
              <a:cs typeface="+mn-lt"/>
            </a:endParaRPr>
          </a:p>
          <a:p>
            <a:endParaRPr lang="zh-CN" sz="2300" dirty="0">
              <a:effectLst/>
              <a:cs typeface="Calibri"/>
            </a:endParaRPr>
          </a:p>
          <a:p>
            <a:endParaRPr lang="zh-CN" altLang="en-US" sz="2300" dirty="0">
              <a:effectLst/>
              <a:cs typeface="Calibri"/>
            </a:endParaRPr>
          </a:p>
          <a:p>
            <a:endParaRPr lang="en-US" sz="2300" dirty="0"/>
          </a:p>
        </p:txBody>
      </p:sp>
      <p:sp>
        <p:nvSpPr>
          <p:cNvPr id="4" name="Footer Placeholder 3"/>
          <p:cNvSpPr>
            <a:spLocks noGrp="1"/>
          </p:cNvSpPr>
          <p:nvPr>
            <p:ph type="ftr" sz="quarter" idx="11"/>
          </p:nvPr>
        </p:nvSpPr>
        <p:spPr/>
        <p:txBody>
          <a:bodyPr/>
          <a:lstStyle/>
          <a:p>
            <a:pPr>
              <a:defRPr/>
            </a:pPr>
            <a:r>
              <a:rPr lang="en-US"/>
              <a:t>Restatement of the Law Third, Torts </a:t>
            </a:r>
          </a:p>
        </p:txBody>
      </p:sp>
      <p:sp>
        <p:nvSpPr>
          <p:cNvPr id="5" name="Slide Number Placeholder 4"/>
          <p:cNvSpPr>
            <a:spLocks noGrp="1"/>
          </p:cNvSpPr>
          <p:nvPr>
            <p:ph type="sldNum" sz="quarter" idx="12"/>
          </p:nvPr>
        </p:nvSpPr>
        <p:spPr/>
        <p:txBody>
          <a:bodyPr/>
          <a:lstStyle/>
          <a:p>
            <a:pPr>
              <a:defRPr/>
            </a:pPr>
            <a:fld id="{7184E9B6-9184-4F3C-AAE8-7813CABE034C}" type="slidenum">
              <a:rPr lang="en-US" smtClean="0"/>
              <a:pPr>
                <a:defRPr/>
              </a:pPr>
              <a:t>52</a:t>
            </a:fld>
            <a:endParaRPr lang="en-US"/>
          </a:p>
        </p:txBody>
      </p:sp>
    </p:spTree>
    <p:extLst>
      <p:ext uri="{BB962C8B-B14F-4D97-AF65-F5344CB8AC3E}">
        <p14:creationId xmlns:p14="http://schemas.microsoft.com/office/powerpoint/2010/main" val="1701741013"/>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39535" y="1298201"/>
            <a:ext cx="8686800" cy="4530725"/>
          </a:xfrm>
        </p:spPr>
        <p:txBody>
          <a:bodyPr/>
          <a:lstStyle/>
          <a:p>
            <a:pPr>
              <a:lnSpc>
                <a:spcPct val="150000"/>
              </a:lnSpc>
            </a:pPr>
            <a:r>
              <a:rPr lang="en-US" sz="2400" b="1" dirty="0">
                <a:effectLst/>
              </a:rPr>
              <a:t>(c) A duty to disclose to the lessee any dangerous condition that satisfies all of the following:</a:t>
            </a:r>
            <a:endParaRPr lang="zh-CN" altLang="en-US" sz="2400" b="1" dirty="0">
              <a:effectLst/>
            </a:endParaRPr>
          </a:p>
          <a:p>
            <a:pPr>
              <a:lnSpc>
                <a:spcPct val="150000"/>
              </a:lnSpc>
            </a:pPr>
            <a:r>
              <a:rPr lang="en-US" sz="2400" b="1" dirty="0">
                <a:effectLst/>
              </a:rPr>
              <a:t>(1) it poses a risk to entrants on the leased premises;</a:t>
            </a:r>
            <a:endParaRPr lang="zh-CN" altLang="en-US" sz="2400" b="1" dirty="0">
              <a:effectLst/>
            </a:endParaRPr>
          </a:p>
          <a:p>
            <a:pPr>
              <a:lnSpc>
                <a:spcPct val="150000"/>
              </a:lnSpc>
            </a:pPr>
            <a:r>
              <a:rPr lang="en-US" sz="2400" b="1" dirty="0">
                <a:effectLst/>
              </a:rPr>
              <a:t>(2) it exists on the leased premises when the lessee takes possession;</a:t>
            </a:r>
            <a:endParaRPr lang="zh-CN" altLang="en-US" sz="2400" b="1" dirty="0">
              <a:effectLst/>
            </a:endParaRPr>
          </a:p>
          <a:p>
            <a:pPr>
              <a:lnSpc>
                <a:spcPct val="150000"/>
              </a:lnSpc>
            </a:pPr>
            <a:r>
              <a:rPr lang="en-US" sz="2400" b="1" dirty="0">
                <a:effectLst/>
              </a:rPr>
              <a:t>(3) it is latent and unknown to the lessee; and</a:t>
            </a:r>
            <a:endParaRPr lang="zh-CN" altLang="en-US" sz="2400" b="1" dirty="0">
              <a:effectLst/>
            </a:endParaRPr>
          </a:p>
          <a:p>
            <a:pPr>
              <a:lnSpc>
                <a:spcPct val="150000"/>
              </a:lnSpc>
            </a:pPr>
            <a:r>
              <a:rPr lang="en-US" sz="2400" b="1" dirty="0">
                <a:effectLst/>
              </a:rPr>
              <a:t>(4) it is known or should be known to the lessor;</a:t>
            </a:r>
            <a:endParaRPr lang="en-US" sz="2400" b="1" dirty="0">
              <a:cs typeface="Calibri"/>
            </a:endParaRPr>
          </a:p>
        </p:txBody>
      </p:sp>
      <p:sp>
        <p:nvSpPr>
          <p:cNvPr id="4" name="Footer Placeholder 3"/>
          <p:cNvSpPr>
            <a:spLocks noGrp="1"/>
          </p:cNvSpPr>
          <p:nvPr>
            <p:ph type="ftr" sz="quarter" idx="11"/>
          </p:nvPr>
        </p:nvSpPr>
        <p:spPr/>
        <p:txBody>
          <a:bodyPr/>
          <a:lstStyle/>
          <a:p>
            <a:pPr>
              <a:defRPr/>
            </a:pPr>
            <a:r>
              <a:rPr lang="en-US"/>
              <a:t>Restatement of the Law Third, Torts </a:t>
            </a:r>
          </a:p>
        </p:txBody>
      </p:sp>
      <p:sp>
        <p:nvSpPr>
          <p:cNvPr id="5" name="Slide Number Placeholder 4"/>
          <p:cNvSpPr>
            <a:spLocks noGrp="1"/>
          </p:cNvSpPr>
          <p:nvPr>
            <p:ph type="sldNum" sz="quarter" idx="12"/>
          </p:nvPr>
        </p:nvSpPr>
        <p:spPr/>
        <p:txBody>
          <a:bodyPr/>
          <a:lstStyle/>
          <a:p>
            <a:pPr>
              <a:defRPr/>
            </a:pPr>
            <a:fld id="{7184E9B6-9184-4F3C-AAE8-7813CABE034C}" type="slidenum">
              <a:rPr lang="en-US" smtClean="0"/>
              <a:pPr>
                <a:defRPr/>
              </a:pPr>
              <a:t>53</a:t>
            </a:fld>
            <a:endParaRPr lang="en-US"/>
          </a:p>
        </p:txBody>
      </p:sp>
      <p:sp>
        <p:nvSpPr>
          <p:cNvPr id="6" name="Title 1"/>
          <p:cNvSpPr>
            <a:spLocks noGrp="1"/>
          </p:cNvSpPr>
          <p:nvPr>
            <p:ph type="title"/>
          </p:nvPr>
        </p:nvSpPr>
        <p:spPr>
          <a:xfrm>
            <a:off x="304800" y="221325"/>
            <a:ext cx="8229600" cy="807749"/>
          </a:xfrm>
        </p:spPr>
        <p:txBody>
          <a:bodyPr/>
          <a:lstStyle/>
          <a:p>
            <a:pPr algn="l"/>
            <a:br>
              <a:rPr lang="en-US" sz="4000" dirty="0">
                <a:effectLst/>
              </a:rPr>
            </a:br>
            <a:r>
              <a:rPr lang="en-US" sz="3600" dirty="0">
                <a:effectLst/>
              </a:rPr>
              <a:t>§ 53 Duty of Lessors</a:t>
            </a:r>
            <a:br>
              <a:rPr lang="zh-CN" altLang="en-US" sz="3600" dirty="0">
                <a:effectLst/>
              </a:rPr>
            </a:br>
            <a:endParaRPr lang="en-US" sz="3600" dirty="0"/>
          </a:p>
        </p:txBody>
      </p:sp>
    </p:spTree>
    <p:extLst>
      <p:ext uri="{BB962C8B-B14F-4D97-AF65-F5344CB8AC3E}">
        <p14:creationId xmlns:p14="http://schemas.microsoft.com/office/powerpoint/2010/main" val="3802518895"/>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sz="2800" b="1" dirty="0">
                <a:effectLst/>
              </a:rPr>
              <a:t>(d) A duty of reasonable care for any dangerous condition on the leased premises at the time the lessee takes possession if:</a:t>
            </a:r>
            <a:endParaRPr lang="zh-CN" altLang="en-US" sz="2800" b="1" dirty="0">
              <a:effectLst/>
            </a:endParaRPr>
          </a:p>
          <a:p>
            <a:r>
              <a:rPr lang="en-US" sz="2800" b="1" dirty="0">
                <a:effectLst/>
              </a:rPr>
              <a:t>(1) the lease is for a purpose that includes admission of the public; and</a:t>
            </a:r>
            <a:endParaRPr lang="zh-CN" altLang="en-US" sz="2800" b="1" dirty="0">
              <a:effectLst/>
            </a:endParaRPr>
          </a:p>
          <a:p>
            <a:r>
              <a:rPr lang="en-US" sz="2800" b="1" dirty="0">
                <a:effectLst/>
              </a:rPr>
              <a:t>(2) the lessor has reason to believe that the lessee will admit persons onto the leased premises without rectifying the dangerous condition;</a:t>
            </a:r>
            <a:endParaRPr lang="zh-CN" altLang="en-US" sz="2800" b="1" dirty="0">
              <a:effectLst/>
              <a:ea typeface="+mn-lt"/>
              <a:cs typeface="+mn-lt"/>
            </a:endParaRPr>
          </a:p>
          <a:p>
            <a:endParaRPr lang="zh-CN" altLang="en-US" sz="2000" dirty="0">
              <a:effectLst/>
              <a:ea typeface="+mn-lt"/>
              <a:cs typeface="+mn-lt"/>
            </a:endParaRPr>
          </a:p>
          <a:p>
            <a:endParaRPr lang="en-US" sz="2000" dirty="0">
              <a:effectLst/>
              <a:cs typeface="Calibri"/>
            </a:endParaRPr>
          </a:p>
          <a:p>
            <a:endParaRPr lang="en-US" sz="2000" dirty="0">
              <a:cs typeface="Calibri"/>
            </a:endParaRPr>
          </a:p>
        </p:txBody>
      </p:sp>
      <p:sp>
        <p:nvSpPr>
          <p:cNvPr id="4" name="Footer Placeholder 3"/>
          <p:cNvSpPr>
            <a:spLocks noGrp="1"/>
          </p:cNvSpPr>
          <p:nvPr>
            <p:ph type="ftr" sz="quarter" idx="11"/>
          </p:nvPr>
        </p:nvSpPr>
        <p:spPr/>
        <p:txBody>
          <a:bodyPr/>
          <a:lstStyle/>
          <a:p>
            <a:pPr>
              <a:defRPr/>
            </a:pPr>
            <a:r>
              <a:rPr lang="en-US"/>
              <a:t>Restatement of the Law Third, Torts </a:t>
            </a:r>
          </a:p>
        </p:txBody>
      </p:sp>
      <p:sp>
        <p:nvSpPr>
          <p:cNvPr id="5" name="Slide Number Placeholder 4"/>
          <p:cNvSpPr>
            <a:spLocks noGrp="1"/>
          </p:cNvSpPr>
          <p:nvPr>
            <p:ph type="sldNum" sz="quarter" idx="12"/>
          </p:nvPr>
        </p:nvSpPr>
        <p:spPr/>
        <p:txBody>
          <a:bodyPr/>
          <a:lstStyle/>
          <a:p>
            <a:pPr>
              <a:defRPr/>
            </a:pPr>
            <a:fld id="{7184E9B6-9184-4F3C-AAE8-7813CABE034C}" type="slidenum">
              <a:rPr lang="en-US" smtClean="0"/>
              <a:pPr>
                <a:defRPr/>
              </a:pPr>
              <a:t>54</a:t>
            </a:fld>
            <a:endParaRPr lang="en-US"/>
          </a:p>
        </p:txBody>
      </p:sp>
      <p:sp>
        <p:nvSpPr>
          <p:cNvPr id="6" name="Title 1"/>
          <p:cNvSpPr>
            <a:spLocks noGrp="1"/>
          </p:cNvSpPr>
          <p:nvPr>
            <p:ph type="title"/>
          </p:nvPr>
        </p:nvSpPr>
        <p:spPr/>
        <p:txBody>
          <a:bodyPr/>
          <a:lstStyle/>
          <a:p>
            <a:pPr algn="l"/>
            <a:br>
              <a:rPr lang="en-US" sz="4000" dirty="0">
                <a:effectLst/>
              </a:rPr>
            </a:br>
            <a:r>
              <a:rPr lang="en-US" sz="3600" dirty="0">
                <a:effectLst/>
              </a:rPr>
              <a:t>§ 53 Duty of Lessors</a:t>
            </a:r>
            <a:br>
              <a:rPr lang="zh-CN" altLang="en-US" sz="3600" dirty="0">
                <a:effectLst/>
              </a:rPr>
            </a:br>
            <a:endParaRPr lang="en-US" sz="3600" dirty="0"/>
          </a:p>
        </p:txBody>
      </p:sp>
    </p:spTree>
    <p:extLst>
      <p:ext uri="{BB962C8B-B14F-4D97-AF65-F5344CB8AC3E}">
        <p14:creationId xmlns:p14="http://schemas.microsoft.com/office/powerpoint/2010/main" val="1753019581"/>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8674" y="1258290"/>
            <a:ext cx="8712035" cy="4953000"/>
          </a:xfrm>
        </p:spPr>
        <p:txBody>
          <a:bodyPr/>
          <a:lstStyle/>
          <a:p>
            <a:pPr>
              <a:lnSpc>
                <a:spcPct val="150000"/>
              </a:lnSpc>
            </a:pPr>
            <a:r>
              <a:rPr lang="en-US" sz="2400" b="1" dirty="0">
                <a:effectLst/>
              </a:rPr>
              <a:t>(e) A duty of reasonable care:</a:t>
            </a:r>
            <a:endParaRPr lang="zh-CN" altLang="en-US" sz="2400" b="1" dirty="0">
              <a:effectLst/>
            </a:endParaRPr>
          </a:p>
          <a:p>
            <a:pPr>
              <a:lnSpc>
                <a:spcPct val="150000"/>
              </a:lnSpc>
            </a:pPr>
            <a:r>
              <a:rPr lang="en-US" sz="2400" b="1" dirty="0">
                <a:effectLst/>
              </a:rPr>
              <a:t>(1) for any contractual undertaking; or</a:t>
            </a:r>
            <a:endParaRPr lang="zh-CN" altLang="en-US" sz="2400" b="1" dirty="0">
              <a:effectLst/>
            </a:endParaRPr>
          </a:p>
          <a:p>
            <a:pPr>
              <a:lnSpc>
                <a:spcPct val="150000"/>
              </a:lnSpc>
            </a:pPr>
            <a:r>
              <a:rPr lang="en-US" sz="2400" b="1" dirty="0">
                <a:effectLst/>
              </a:rPr>
              <a:t>(2) for any voluntary undertaking, under §§ 42–43, with regard to the condition of the leased premises;</a:t>
            </a:r>
            <a:endParaRPr lang="zh-CN" altLang="en-US" sz="2400" b="1" dirty="0">
              <a:effectLst/>
            </a:endParaRPr>
          </a:p>
          <a:p>
            <a:pPr>
              <a:lnSpc>
                <a:spcPct val="150000"/>
              </a:lnSpc>
            </a:pPr>
            <a:r>
              <a:rPr lang="en-US" sz="2400" b="1" dirty="0">
                <a:effectLst/>
                <a:ea typeface="+mn-lt"/>
                <a:cs typeface="+mn-lt"/>
              </a:rPr>
              <a:t>(f) A duty based on an applicable statute imposing obligations on lessors with regard to the condition of leased premises, unless the court finds that recognition of a tort duty is inconsistent with the statute;</a:t>
            </a:r>
            <a:endParaRPr lang="zh-CN" sz="2400" b="1" dirty="0">
              <a:effectLst/>
              <a:ea typeface="+mn-lt"/>
              <a:cs typeface="+mn-lt"/>
            </a:endParaRPr>
          </a:p>
          <a:p>
            <a:pPr marL="0" indent="0">
              <a:buNone/>
            </a:pPr>
            <a:endParaRPr lang="en-US" sz="2300" dirty="0"/>
          </a:p>
        </p:txBody>
      </p:sp>
      <p:sp>
        <p:nvSpPr>
          <p:cNvPr id="4" name="Footer Placeholder 3"/>
          <p:cNvSpPr>
            <a:spLocks noGrp="1"/>
          </p:cNvSpPr>
          <p:nvPr>
            <p:ph type="ftr" sz="quarter" idx="11"/>
          </p:nvPr>
        </p:nvSpPr>
        <p:spPr/>
        <p:txBody>
          <a:bodyPr/>
          <a:lstStyle/>
          <a:p>
            <a:pPr>
              <a:defRPr/>
            </a:pPr>
            <a:r>
              <a:rPr lang="en-US"/>
              <a:t>Restatement of the Law Third, Torts </a:t>
            </a:r>
          </a:p>
        </p:txBody>
      </p:sp>
      <p:sp>
        <p:nvSpPr>
          <p:cNvPr id="5" name="Slide Number Placeholder 4"/>
          <p:cNvSpPr>
            <a:spLocks noGrp="1"/>
          </p:cNvSpPr>
          <p:nvPr>
            <p:ph type="sldNum" sz="quarter" idx="12"/>
          </p:nvPr>
        </p:nvSpPr>
        <p:spPr/>
        <p:txBody>
          <a:bodyPr/>
          <a:lstStyle/>
          <a:p>
            <a:pPr>
              <a:defRPr/>
            </a:pPr>
            <a:fld id="{7184E9B6-9184-4F3C-AAE8-7813CABE034C}" type="slidenum">
              <a:rPr lang="en-US" smtClean="0"/>
              <a:pPr>
                <a:defRPr/>
              </a:pPr>
              <a:t>55</a:t>
            </a:fld>
            <a:endParaRPr lang="en-US"/>
          </a:p>
        </p:txBody>
      </p:sp>
      <p:sp>
        <p:nvSpPr>
          <p:cNvPr id="6" name="Title 1"/>
          <p:cNvSpPr>
            <a:spLocks noGrp="1"/>
          </p:cNvSpPr>
          <p:nvPr>
            <p:ph type="title"/>
          </p:nvPr>
        </p:nvSpPr>
        <p:spPr>
          <a:xfrm>
            <a:off x="457200" y="228600"/>
            <a:ext cx="8229600" cy="963613"/>
          </a:xfrm>
        </p:spPr>
        <p:txBody>
          <a:bodyPr/>
          <a:lstStyle/>
          <a:p>
            <a:pPr algn="l"/>
            <a:br>
              <a:rPr lang="en-US" sz="4000" dirty="0">
                <a:effectLst/>
              </a:rPr>
            </a:br>
            <a:r>
              <a:rPr lang="en-US" sz="3600" dirty="0">
                <a:effectLst/>
              </a:rPr>
              <a:t>§ 53 Duty of Lessors</a:t>
            </a:r>
            <a:br>
              <a:rPr lang="zh-CN" altLang="en-US" sz="3600" dirty="0">
                <a:effectLst/>
              </a:rPr>
            </a:br>
            <a:r>
              <a:rPr lang="zh-CN" altLang="en-US" sz="3600" dirty="0">
                <a:effectLst/>
              </a:rPr>
              <a:t> </a:t>
            </a:r>
            <a:endParaRPr lang="en-US" sz="3600" dirty="0"/>
          </a:p>
        </p:txBody>
      </p:sp>
    </p:spTree>
    <p:extLst>
      <p:ext uri="{BB962C8B-B14F-4D97-AF65-F5344CB8AC3E}">
        <p14:creationId xmlns:p14="http://schemas.microsoft.com/office/powerpoint/2010/main" val="2760872941"/>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39776"/>
            <a:ext cx="8229600" cy="5391150"/>
          </a:xfrm>
        </p:spPr>
        <p:txBody>
          <a:bodyPr/>
          <a:lstStyle/>
          <a:p>
            <a:pPr>
              <a:lnSpc>
                <a:spcPct val="150000"/>
              </a:lnSpc>
            </a:pPr>
            <a:r>
              <a:rPr lang="en-US" sz="2500" dirty="0">
                <a:effectLst/>
              </a:rPr>
              <a:t>(</a:t>
            </a:r>
            <a:r>
              <a:rPr lang="en-US" b="1" dirty="0">
                <a:effectLst/>
              </a:rPr>
              <a:t>g) A duty of reasonable care to comply with an applicable implied warranty of habitability; and</a:t>
            </a:r>
            <a:endParaRPr lang="zh-CN" altLang="en-US" b="1" dirty="0">
              <a:effectLst/>
            </a:endParaRPr>
          </a:p>
          <a:p>
            <a:pPr>
              <a:lnSpc>
                <a:spcPct val="150000"/>
              </a:lnSpc>
            </a:pPr>
            <a:r>
              <a:rPr lang="en-US" b="1" dirty="0">
                <a:effectLst/>
                <a:ea typeface="+mn-lt"/>
                <a:cs typeface="+mn-lt"/>
              </a:rPr>
              <a:t>(h) A duty of reasonable care to lessees under § 40, Comment m, as well as any other affirmative duties that may apply. See Chapter 7.</a:t>
            </a:r>
            <a:endParaRPr lang="en-US" b="1" dirty="0">
              <a:ea typeface="+mn-lt"/>
              <a:cs typeface="+mn-lt"/>
            </a:endParaRPr>
          </a:p>
          <a:p>
            <a:endParaRPr lang="en-US" sz="2500" dirty="0"/>
          </a:p>
        </p:txBody>
      </p:sp>
      <p:sp>
        <p:nvSpPr>
          <p:cNvPr id="4" name="Footer Placeholder 3"/>
          <p:cNvSpPr>
            <a:spLocks noGrp="1"/>
          </p:cNvSpPr>
          <p:nvPr>
            <p:ph type="ftr" sz="quarter" idx="11"/>
          </p:nvPr>
        </p:nvSpPr>
        <p:spPr/>
        <p:txBody>
          <a:bodyPr/>
          <a:lstStyle/>
          <a:p>
            <a:pPr>
              <a:defRPr/>
            </a:pPr>
            <a:r>
              <a:rPr lang="en-US"/>
              <a:t>Restatement of the Law Third, Torts </a:t>
            </a:r>
          </a:p>
        </p:txBody>
      </p:sp>
      <p:sp>
        <p:nvSpPr>
          <p:cNvPr id="5" name="Slide Number Placeholder 4"/>
          <p:cNvSpPr>
            <a:spLocks noGrp="1"/>
          </p:cNvSpPr>
          <p:nvPr>
            <p:ph type="sldNum" sz="quarter" idx="12"/>
          </p:nvPr>
        </p:nvSpPr>
        <p:spPr/>
        <p:txBody>
          <a:bodyPr/>
          <a:lstStyle/>
          <a:p>
            <a:pPr>
              <a:defRPr/>
            </a:pPr>
            <a:fld id="{7184E9B6-9184-4F3C-AAE8-7813CABE034C}" type="slidenum">
              <a:rPr lang="en-US" smtClean="0"/>
              <a:pPr>
                <a:defRPr/>
              </a:pPr>
              <a:t>56</a:t>
            </a:fld>
            <a:endParaRPr lang="en-US"/>
          </a:p>
        </p:txBody>
      </p:sp>
      <p:sp>
        <p:nvSpPr>
          <p:cNvPr id="6" name="Title 1"/>
          <p:cNvSpPr>
            <a:spLocks noGrp="1"/>
          </p:cNvSpPr>
          <p:nvPr>
            <p:ph type="title"/>
          </p:nvPr>
        </p:nvSpPr>
        <p:spPr>
          <a:xfrm>
            <a:off x="457200" y="157162"/>
            <a:ext cx="8229600" cy="582613"/>
          </a:xfrm>
        </p:spPr>
        <p:txBody>
          <a:bodyPr/>
          <a:lstStyle/>
          <a:p>
            <a:pPr algn="l"/>
            <a:r>
              <a:rPr lang="en-US" sz="3600" dirty="0">
                <a:effectLst/>
              </a:rPr>
              <a:t>§ 53 Duty of Lessors</a:t>
            </a:r>
            <a:endParaRPr lang="en-US" sz="3600" dirty="0"/>
          </a:p>
        </p:txBody>
      </p:sp>
    </p:spTree>
    <p:extLst>
      <p:ext uri="{BB962C8B-B14F-4D97-AF65-F5344CB8AC3E}">
        <p14:creationId xmlns:p14="http://schemas.microsoft.com/office/powerpoint/2010/main" val="584757913"/>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6700" y="122237"/>
            <a:ext cx="8610600" cy="1143000"/>
          </a:xfrm>
        </p:spPr>
        <p:txBody>
          <a:bodyPr/>
          <a:lstStyle/>
          <a:p>
            <a:br>
              <a:rPr lang="en-US" sz="3200" dirty="0">
                <a:effectLst/>
              </a:rPr>
            </a:br>
            <a:r>
              <a:rPr lang="en-US" sz="3200" dirty="0">
                <a:effectLst/>
              </a:rPr>
              <a:t>§ 54. Duty Of Land Possessors To Those Not On The Possessor‘s Land</a:t>
            </a:r>
            <a:br>
              <a:rPr lang="zh-CN" altLang="en-US" sz="3200" dirty="0">
                <a:effectLst/>
              </a:rPr>
            </a:br>
            <a:endParaRPr lang="en-US" sz="3200" dirty="0"/>
          </a:p>
        </p:txBody>
      </p:sp>
      <p:sp>
        <p:nvSpPr>
          <p:cNvPr id="3" name="Content Placeholder 2"/>
          <p:cNvSpPr>
            <a:spLocks noGrp="1"/>
          </p:cNvSpPr>
          <p:nvPr>
            <p:ph idx="1"/>
          </p:nvPr>
        </p:nvSpPr>
        <p:spPr>
          <a:xfrm>
            <a:off x="152400" y="1143000"/>
            <a:ext cx="8839200" cy="4256809"/>
          </a:xfrm>
        </p:spPr>
        <p:txBody>
          <a:bodyPr/>
          <a:lstStyle/>
          <a:p>
            <a:r>
              <a:rPr lang="en-US" sz="2800" dirty="0">
                <a:effectLst/>
              </a:rPr>
              <a:t>(</a:t>
            </a:r>
            <a:r>
              <a:rPr lang="en-US" sz="2800" b="1" dirty="0">
                <a:effectLst/>
              </a:rPr>
              <a:t>a) For artificial conditions or conduct on land that pose a risk of physical harm to persons or property not on the land, the possessor of the land has a duty of reasonable care.</a:t>
            </a:r>
            <a:endParaRPr lang="zh-CN" altLang="en-US" sz="2800" b="1" dirty="0">
              <a:effectLst/>
            </a:endParaRPr>
          </a:p>
          <a:p>
            <a:r>
              <a:rPr lang="en-US" sz="2800" b="1" dirty="0">
                <a:effectLst/>
                <a:ea typeface="+mn-lt"/>
                <a:cs typeface="+mn-lt"/>
              </a:rPr>
              <a:t>(b) For natural conditions on land that pose a risk of physical harm to persons or property not on the land, the possessor of the land</a:t>
            </a:r>
            <a:endParaRPr lang="zh-CN" sz="2800" b="1" dirty="0">
              <a:effectLst/>
              <a:ea typeface="+mn-lt"/>
              <a:cs typeface="+mn-lt"/>
            </a:endParaRPr>
          </a:p>
          <a:p>
            <a:r>
              <a:rPr lang="en-US" sz="2800" b="1" dirty="0">
                <a:effectLst/>
                <a:ea typeface="+mn-lt"/>
                <a:cs typeface="+mn-lt"/>
              </a:rPr>
              <a:t>(1) has a duty of reasonable care if the land is commercial; and</a:t>
            </a:r>
            <a:endParaRPr lang="zh-CN" sz="2800" b="1" dirty="0">
              <a:effectLst/>
              <a:ea typeface="+mn-lt"/>
              <a:cs typeface="+mn-lt"/>
            </a:endParaRPr>
          </a:p>
          <a:p>
            <a:r>
              <a:rPr lang="en-US" sz="2800" b="1" dirty="0">
                <a:effectLst/>
                <a:ea typeface="+mn-lt"/>
                <a:cs typeface="+mn-lt"/>
              </a:rPr>
              <a:t>(2) otherwise has a duty of reasonable care only if the possessor knows of the risk or if the risk is obvious</a:t>
            </a:r>
          </a:p>
        </p:txBody>
      </p:sp>
      <p:sp>
        <p:nvSpPr>
          <p:cNvPr id="4" name="Footer Placeholder 3"/>
          <p:cNvSpPr>
            <a:spLocks noGrp="1"/>
          </p:cNvSpPr>
          <p:nvPr>
            <p:ph type="ftr" sz="quarter" idx="11"/>
          </p:nvPr>
        </p:nvSpPr>
        <p:spPr/>
        <p:txBody>
          <a:bodyPr/>
          <a:lstStyle/>
          <a:p>
            <a:pPr>
              <a:defRPr/>
            </a:pPr>
            <a:r>
              <a:rPr lang="en-US"/>
              <a:t>Restatement of the Law Third, Torts </a:t>
            </a:r>
          </a:p>
        </p:txBody>
      </p:sp>
      <p:sp>
        <p:nvSpPr>
          <p:cNvPr id="5" name="Slide Number Placeholder 4"/>
          <p:cNvSpPr>
            <a:spLocks noGrp="1"/>
          </p:cNvSpPr>
          <p:nvPr>
            <p:ph type="sldNum" sz="quarter" idx="12"/>
          </p:nvPr>
        </p:nvSpPr>
        <p:spPr/>
        <p:txBody>
          <a:bodyPr/>
          <a:lstStyle/>
          <a:p>
            <a:pPr>
              <a:defRPr/>
            </a:pPr>
            <a:fld id="{7184E9B6-9184-4F3C-AAE8-7813CABE034C}" type="slidenum">
              <a:rPr lang="en-US" smtClean="0"/>
              <a:pPr>
                <a:defRPr/>
              </a:pPr>
              <a:t>57</a:t>
            </a:fld>
            <a:endParaRPr lang="en-US"/>
          </a:p>
        </p:txBody>
      </p:sp>
    </p:spTree>
    <p:extLst>
      <p:ext uri="{BB962C8B-B14F-4D97-AF65-F5344CB8AC3E}">
        <p14:creationId xmlns:p14="http://schemas.microsoft.com/office/powerpoint/2010/main" val="3659982189"/>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77813"/>
            <a:ext cx="8610600" cy="1143000"/>
          </a:xfrm>
        </p:spPr>
        <p:txBody>
          <a:bodyPr/>
          <a:lstStyle/>
          <a:p>
            <a:br>
              <a:rPr lang="en-US" sz="3200" dirty="0">
                <a:effectLst/>
              </a:rPr>
            </a:br>
            <a:r>
              <a:rPr lang="en-US" sz="3200" dirty="0">
                <a:effectLst/>
              </a:rPr>
              <a:t>§ 54. Duty Of Land Possessors To Those Not On The Possessor's Land</a:t>
            </a:r>
            <a:br>
              <a:rPr lang="zh-CN" altLang="en-US" sz="3200" dirty="0">
                <a:effectLst/>
              </a:rPr>
            </a:br>
            <a:r>
              <a:rPr lang="en-US" altLang="zh-CN" sz="3200" dirty="0">
                <a:effectLst/>
                <a:ea typeface="+mj-lt"/>
                <a:cs typeface="+mj-lt"/>
              </a:rPr>
              <a:t> </a:t>
            </a:r>
            <a:br>
              <a:rPr lang="zh-CN" altLang="en-US" sz="3200" dirty="0">
                <a:effectLst/>
              </a:rPr>
            </a:br>
            <a:endParaRPr lang="en-US" sz="3200" dirty="0"/>
          </a:p>
        </p:txBody>
      </p:sp>
      <p:sp>
        <p:nvSpPr>
          <p:cNvPr id="3" name="Content Placeholder 2"/>
          <p:cNvSpPr>
            <a:spLocks noGrp="1"/>
          </p:cNvSpPr>
          <p:nvPr>
            <p:ph idx="1"/>
          </p:nvPr>
        </p:nvSpPr>
        <p:spPr>
          <a:xfrm>
            <a:off x="418289" y="1554804"/>
            <a:ext cx="8229600" cy="4953000"/>
          </a:xfrm>
        </p:spPr>
        <p:txBody>
          <a:bodyPr/>
          <a:lstStyle/>
          <a:p>
            <a:pPr>
              <a:lnSpc>
                <a:spcPct val="150000"/>
              </a:lnSpc>
            </a:pPr>
            <a:r>
              <a:rPr lang="en-US" sz="2800" b="1" dirty="0">
                <a:effectLst/>
              </a:rPr>
              <a:t>(c) Unless Subsection (b) applies, a possessor of land adjacent to a public walkway has no duty under this Chapter with regard to a risk posed by the condition of the walkway to pedestrians or others if the land possessor did not create the risk.</a:t>
            </a:r>
            <a:endParaRPr lang="en-US" sz="2800" b="1" dirty="0">
              <a:effectLst/>
              <a:ea typeface="+mn-lt"/>
              <a:cs typeface="+mn-lt"/>
            </a:endParaRPr>
          </a:p>
          <a:p>
            <a:endParaRPr lang="en-US" sz="2300" dirty="0"/>
          </a:p>
        </p:txBody>
      </p:sp>
      <p:sp>
        <p:nvSpPr>
          <p:cNvPr id="4" name="Footer Placeholder 3"/>
          <p:cNvSpPr>
            <a:spLocks noGrp="1"/>
          </p:cNvSpPr>
          <p:nvPr>
            <p:ph type="ftr" sz="quarter" idx="11"/>
          </p:nvPr>
        </p:nvSpPr>
        <p:spPr/>
        <p:txBody>
          <a:bodyPr/>
          <a:lstStyle/>
          <a:p>
            <a:pPr>
              <a:defRPr/>
            </a:pPr>
            <a:r>
              <a:rPr lang="en-US"/>
              <a:t>Restatement of the Law Third, Torts </a:t>
            </a:r>
          </a:p>
        </p:txBody>
      </p:sp>
      <p:sp>
        <p:nvSpPr>
          <p:cNvPr id="5" name="Slide Number Placeholder 4"/>
          <p:cNvSpPr>
            <a:spLocks noGrp="1"/>
          </p:cNvSpPr>
          <p:nvPr>
            <p:ph type="sldNum" sz="quarter" idx="12"/>
          </p:nvPr>
        </p:nvSpPr>
        <p:spPr/>
        <p:txBody>
          <a:bodyPr/>
          <a:lstStyle/>
          <a:p>
            <a:pPr>
              <a:defRPr/>
            </a:pPr>
            <a:fld id="{7184E9B6-9184-4F3C-AAE8-7813CABE034C}" type="slidenum">
              <a:rPr lang="en-US" smtClean="0"/>
              <a:pPr>
                <a:defRPr/>
              </a:pPr>
              <a:t>58</a:t>
            </a:fld>
            <a:endParaRPr lang="en-US"/>
          </a:p>
        </p:txBody>
      </p:sp>
    </p:spTree>
    <p:extLst>
      <p:ext uri="{BB962C8B-B14F-4D97-AF65-F5344CB8AC3E}">
        <p14:creationId xmlns:p14="http://schemas.microsoft.com/office/powerpoint/2010/main" val="3996098988"/>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A5B90E-AD37-4941-875C-EB46C3D44F31}"/>
              </a:ext>
            </a:extLst>
          </p:cNvPr>
          <p:cNvSpPr>
            <a:spLocks noGrp="1"/>
          </p:cNvSpPr>
          <p:nvPr>
            <p:ph type="title"/>
          </p:nvPr>
        </p:nvSpPr>
        <p:spPr>
          <a:xfrm>
            <a:off x="100940" y="760248"/>
            <a:ext cx="8229600" cy="1143000"/>
          </a:xfrm>
        </p:spPr>
        <p:txBody>
          <a:bodyPr/>
          <a:lstStyle/>
          <a:p>
            <a:r>
              <a:rPr lang="en-US" sz="2500" dirty="0">
                <a:ea typeface="+mj-lt"/>
                <a:cs typeface="+mj-lt"/>
              </a:rPr>
              <a:t>§ 55 Direct Liability in Negligence of Those Who Hire Independent Contractors</a:t>
            </a:r>
            <a:br>
              <a:rPr lang="en-US" altLang="ja-JP" sz="2500" dirty="0">
                <a:ea typeface="+mj-lt"/>
                <a:cs typeface="+mj-lt"/>
              </a:rPr>
            </a:br>
            <a:r>
              <a:rPr lang="ja-JP" altLang="en-US" sz="2500" dirty="0">
                <a:ea typeface="+mj-lt"/>
                <a:cs typeface="+mj-lt"/>
              </a:rPr>
              <a:t> </a:t>
            </a:r>
            <a:endParaRPr lang="en-US" sz="2500" dirty="0">
              <a:ea typeface="+mj-lt"/>
              <a:cs typeface="+mj-lt"/>
            </a:endParaRPr>
          </a:p>
          <a:p>
            <a:br>
              <a:rPr lang="en-US" sz="2500" dirty="0"/>
            </a:br>
            <a:endParaRPr lang="en-US" sz="2500" dirty="0"/>
          </a:p>
        </p:txBody>
      </p:sp>
      <p:sp>
        <p:nvSpPr>
          <p:cNvPr id="3" name="Content Placeholder 2">
            <a:extLst>
              <a:ext uri="{FF2B5EF4-FFF2-40B4-BE49-F238E27FC236}">
                <a16:creationId xmlns:a16="http://schemas.microsoft.com/office/drawing/2014/main" id="{76DC9483-C7EB-44FA-97AA-033227B67863}"/>
              </a:ext>
            </a:extLst>
          </p:cNvPr>
          <p:cNvSpPr>
            <a:spLocks noGrp="1"/>
          </p:cNvSpPr>
          <p:nvPr>
            <p:ph idx="1"/>
          </p:nvPr>
        </p:nvSpPr>
        <p:spPr>
          <a:xfrm>
            <a:off x="152895" y="1333005"/>
            <a:ext cx="8229600" cy="4530725"/>
          </a:xfrm>
        </p:spPr>
        <p:txBody>
          <a:bodyPr/>
          <a:lstStyle/>
          <a:p>
            <a:pPr algn="just"/>
            <a:r>
              <a:rPr lang="en-US" sz="2400" b="1" dirty="0">
                <a:ea typeface="+mn-lt"/>
                <a:cs typeface="+mn-lt"/>
              </a:rPr>
              <a:t>An actor:</a:t>
            </a:r>
            <a:endParaRPr lang="en-US" sz="2400" dirty="0">
              <a:cs typeface="Calibri"/>
            </a:endParaRPr>
          </a:p>
          <a:p>
            <a:pPr algn="just"/>
            <a:r>
              <a:rPr lang="en-US" sz="2400" b="1" dirty="0">
                <a:ea typeface="+mn-lt"/>
                <a:cs typeface="+mn-lt"/>
              </a:rPr>
              <a:t>(1) who hires an independent contractor to perform an activity that creates a risk of physical harm; or</a:t>
            </a:r>
            <a:endParaRPr lang="en-US" sz="2400" dirty="0"/>
          </a:p>
          <a:p>
            <a:pPr algn="just"/>
            <a:r>
              <a:rPr lang="en-US" sz="2400" b="1" dirty="0">
                <a:ea typeface="+mn-lt"/>
                <a:cs typeface="+mn-lt"/>
              </a:rPr>
              <a:t>(2) who is under any of the affirmative duties provided in §§ </a:t>
            </a:r>
            <a:r>
              <a:rPr lang="en-US" sz="2400" b="1" dirty="0">
                <a:ea typeface="+mn-lt"/>
                <a:cs typeface="+mn-lt"/>
                <a:hlinkClick r:id="rId2"/>
              </a:rPr>
              <a:t>38</a:t>
            </a:r>
            <a:r>
              <a:rPr lang="en-US" sz="2400" b="1" dirty="0">
                <a:ea typeface="+mn-lt"/>
                <a:cs typeface="+mn-lt"/>
              </a:rPr>
              <a:t>- </a:t>
            </a:r>
            <a:r>
              <a:rPr lang="en-US" sz="2400" b="1" dirty="0">
                <a:ea typeface="+mn-lt"/>
                <a:cs typeface="+mn-lt"/>
                <a:hlinkClick r:id="rId3"/>
              </a:rPr>
              <a:t>44</a:t>
            </a:r>
            <a:r>
              <a:rPr lang="en-US" sz="2400" b="1" dirty="0">
                <a:ea typeface="+mn-lt"/>
                <a:cs typeface="+mn-lt"/>
              </a:rPr>
              <a:t> and hires an independent contractor to perform any of the obligations required by the affirmative duty is subject to liability for physical harm when the actor’s negligence is a factual cause of any such harm within the scope of liability, subject to the duty limitation in </a:t>
            </a:r>
            <a:r>
              <a:rPr lang="en-US" sz="2400" b="1" dirty="0">
                <a:ea typeface="+mn-lt"/>
                <a:cs typeface="+mn-lt"/>
                <a:hlinkClick r:id="rId4"/>
              </a:rPr>
              <a:t>§ 56</a:t>
            </a:r>
            <a:r>
              <a:rPr lang="en-US" sz="2400" b="1" dirty="0">
                <a:ea typeface="+mn-lt"/>
                <a:cs typeface="+mn-lt"/>
              </a:rPr>
              <a:t> and other duty limitations under this Restatement.</a:t>
            </a:r>
            <a:endParaRPr lang="ja-JP" altLang="en-US" sz="2400" dirty="0">
              <a:cs typeface="Calibri"/>
            </a:endParaRPr>
          </a:p>
          <a:p>
            <a:pPr algn="just"/>
            <a:endParaRPr lang="en-US" sz="2400" b="1" dirty="0">
              <a:cs typeface="Calibri"/>
            </a:endParaRPr>
          </a:p>
          <a:p>
            <a:endParaRPr lang="en-US" sz="2000" dirty="0">
              <a:cs typeface="Calibri"/>
            </a:endParaRPr>
          </a:p>
        </p:txBody>
      </p:sp>
      <p:sp>
        <p:nvSpPr>
          <p:cNvPr id="4" name="Footer Placeholder 3">
            <a:extLst>
              <a:ext uri="{FF2B5EF4-FFF2-40B4-BE49-F238E27FC236}">
                <a16:creationId xmlns:a16="http://schemas.microsoft.com/office/drawing/2014/main" id="{15BCE431-5A01-4F18-B2B3-329216C60528}"/>
              </a:ext>
            </a:extLst>
          </p:cNvPr>
          <p:cNvSpPr>
            <a:spLocks noGrp="1"/>
          </p:cNvSpPr>
          <p:nvPr>
            <p:ph type="ftr" sz="quarter" idx="11"/>
          </p:nvPr>
        </p:nvSpPr>
        <p:spPr/>
        <p:txBody>
          <a:bodyPr/>
          <a:lstStyle/>
          <a:p>
            <a:pPr>
              <a:defRPr/>
            </a:pPr>
            <a:r>
              <a:rPr lang="en-US"/>
              <a:t>Restatement of the Law Third, Torts </a:t>
            </a:r>
          </a:p>
        </p:txBody>
      </p:sp>
      <p:sp>
        <p:nvSpPr>
          <p:cNvPr id="5" name="Slide Number Placeholder 4">
            <a:extLst>
              <a:ext uri="{FF2B5EF4-FFF2-40B4-BE49-F238E27FC236}">
                <a16:creationId xmlns:a16="http://schemas.microsoft.com/office/drawing/2014/main" id="{0E9021B0-17CC-4B8E-A353-5F4F443699B3}"/>
              </a:ext>
            </a:extLst>
          </p:cNvPr>
          <p:cNvSpPr>
            <a:spLocks noGrp="1"/>
          </p:cNvSpPr>
          <p:nvPr>
            <p:ph type="sldNum" sz="quarter" idx="12"/>
          </p:nvPr>
        </p:nvSpPr>
        <p:spPr/>
        <p:txBody>
          <a:bodyPr/>
          <a:lstStyle/>
          <a:p>
            <a:pPr>
              <a:defRPr/>
            </a:pPr>
            <a:fld id="{7184E9B6-9184-4F3C-AAE8-7813CABE034C}" type="slidenum">
              <a:rPr lang="en-US"/>
              <a:pPr>
                <a:defRPr/>
              </a:pPr>
              <a:t>59</a:t>
            </a:fld>
            <a:endParaRPr lang="en-US"/>
          </a:p>
        </p:txBody>
      </p:sp>
    </p:spTree>
    <p:extLst>
      <p:ext uri="{BB962C8B-B14F-4D97-AF65-F5344CB8AC3E}">
        <p14:creationId xmlns:p14="http://schemas.microsoft.com/office/powerpoint/2010/main" val="28558183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sz="4000" dirty="0">
                <a:effectLst/>
              </a:rPr>
              <a:t>Section 2. Recklessness </a:t>
            </a:r>
            <a:r>
              <a:rPr lang="ja-JP" altLang="en-US" sz="4000" dirty="0">
                <a:effectLst/>
                <a:ea typeface="ＭＳ Ｐゴシック"/>
              </a:rPr>
              <a:t> </a:t>
            </a:r>
            <a:endParaRPr lang="ja-JP" altLang="en-US" sz="4000" dirty="0">
              <a:effectLst/>
              <a:ea typeface="ＭＳ Ｐゴシック"/>
              <a:cs typeface="Calibri"/>
            </a:endParaRPr>
          </a:p>
        </p:txBody>
      </p:sp>
      <p:sp>
        <p:nvSpPr>
          <p:cNvPr id="3" name="Content Placeholder 2"/>
          <p:cNvSpPr>
            <a:spLocks noGrp="1"/>
          </p:cNvSpPr>
          <p:nvPr>
            <p:ph idx="1"/>
          </p:nvPr>
        </p:nvSpPr>
        <p:spPr>
          <a:xfrm>
            <a:off x="457200" y="1905000"/>
            <a:ext cx="8229600" cy="3429000"/>
          </a:xfrm>
        </p:spPr>
        <p:txBody>
          <a:bodyPr/>
          <a:lstStyle/>
          <a:p>
            <a:pPr>
              <a:lnSpc>
                <a:spcPct val="150000"/>
              </a:lnSpc>
            </a:pPr>
            <a:r>
              <a:rPr lang="en-US" sz="3600" b="1" dirty="0">
                <a:effectLst/>
              </a:rPr>
              <a:t>A person acts recklessly in engaging in conduct if:</a:t>
            </a:r>
            <a:endParaRPr lang="zh-CN" altLang="en-US" sz="3600" b="1" dirty="0">
              <a:effectLst/>
            </a:endParaRPr>
          </a:p>
        </p:txBody>
      </p:sp>
      <p:sp>
        <p:nvSpPr>
          <p:cNvPr id="4" name="Footer Placeholder 3"/>
          <p:cNvSpPr>
            <a:spLocks noGrp="1"/>
          </p:cNvSpPr>
          <p:nvPr>
            <p:ph type="ftr" sz="quarter" idx="11"/>
          </p:nvPr>
        </p:nvSpPr>
        <p:spPr/>
        <p:txBody>
          <a:bodyPr/>
          <a:lstStyle/>
          <a:p>
            <a:pPr>
              <a:defRPr/>
            </a:pPr>
            <a:r>
              <a:rPr lang="en-US"/>
              <a:t>Restatement of the Law Third, Torts </a:t>
            </a:r>
          </a:p>
        </p:txBody>
      </p:sp>
      <p:sp>
        <p:nvSpPr>
          <p:cNvPr id="5" name="Slide Number Placeholder 4"/>
          <p:cNvSpPr>
            <a:spLocks noGrp="1"/>
          </p:cNvSpPr>
          <p:nvPr>
            <p:ph type="sldNum" sz="quarter" idx="12"/>
          </p:nvPr>
        </p:nvSpPr>
        <p:spPr/>
        <p:txBody>
          <a:bodyPr/>
          <a:lstStyle/>
          <a:p>
            <a:pPr>
              <a:defRPr/>
            </a:pPr>
            <a:fld id="{7184E9B6-9184-4F3C-AAE8-7813CABE034C}" type="slidenum">
              <a:rPr lang="en-US" smtClean="0"/>
              <a:pPr>
                <a:defRPr/>
              </a:pPr>
              <a:t>6</a:t>
            </a:fld>
            <a:endParaRPr lang="en-US"/>
          </a:p>
        </p:txBody>
      </p:sp>
    </p:spTree>
    <p:extLst>
      <p:ext uri="{BB962C8B-B14F-4D97-AF65-F5344CB8AC3E}">
        <p14:creationId xmlns:p14="http://schemas.microsoft.com/office/powerpoint/2010/main" val="2879882167"/>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4A0C93-3FC6-41C5-B4E1-BF6C63C6FD93}"/>
              </a:ext>
            </a:extLst>
          </p:cNvPr>
          <p:cNvSpPr>
            <a:spLocks noGrp="1"/>
          </p:cNvSpPr>
          <p:nvPr>
            <p:ph type="title"/>
          </p:nvPr>
        </p:nvSpPr>
        <p:spPr>
          <a:xfrm>
            <a:off x="372218" y="626236"/>
            <a:ext cx="8229600" cy="1143000"/>
          </a:xfrm>
        </p:spPr>
        <p:txBody>
          <a:bodyPr/>
          <a:lstStyle/>
          <a:p>
            <a:r>
              <a:rPr lang="en-US" sz="3000" dirty="0">
                <a:ea typeface="+mj-lt"/>
                <a:cs typeface="+mj-lt"/>
              </a:rPr>
              <a:t>§ 56 Duty Limitation as to Work Entrusted to an Independent Contractor</a:t>
            </a:r>
            <a:endParaRPr lang="en-US" sz="3000" dirty="0"/>
          </a:p>
          <a:p>
            <a:br>
              <a:rPr lang="en-US" sz="3000" dirty="0"/>
            </a:br>
            <a:endParaRPr lang="en-US" sz="3000" dirty="0"/>
          </a:p>
        </p:txBody>
      </p:sp>
      <p:sp>
        <p:nvSpPr>
          <p:cNvPr id="3" name="Content Placeholder 2">
            <a:extLst>
              <a:ext uri="{FF2B5EF4-FFF2-40B4-BE49-F238E27FC236}">
                <a16:creationId xmlns:a16="http://schemas.microsoft.com/office/drawing/2014/main" id="{139930B5-7C83-4EE4-8DB3-8DD1E1D90F03}"/>
              </a:ext>
            </a:extLst>
          </p:cNvPr>
          <p:cNvSpPr>
            <a:spLocks noGrp="1"/>
          </p:cNvSpPr>
          <p:nvPr>
            <p:ph idx="1"/>
          </p:nvPr>
        </p:nvSpPr>
        <p:spPr>
          <a:xfrm>
            <a:off x="40790" y="1438736"/>
            <a:ext cx="8874609" cy="4530725"/>
          </a:xfrm>
        </p:spPr>
        <p:txBody>
          <a:bodyPr/>
          <a:lstStyle/>
          <a:p>
            <a:pPr algn="just">
              <a:lnSpc>
                <a:spcPct val="150000"/>
              </a:lnSpc>
            </a:pPr>
            <a:r>
              <a:rPr lang="en-US" sz="2800" b="1" dirty="0">
                <a:ea typeface="+mn-lt"/>
                <a:cs typeface="+mn-lt"/>
              </a:rPr>
              <a:t>(a) An actor who entrusts work to an independent contractor owes no duty as to the manner in which the work is performed by the contractor, except as provided in Subsection (b).</a:t>
            </a:r>
            <a:endParaRPr lang="en-US" sz="2800" b="1" dirty="0">
              <a:cs typeface="Calibri"/>
            </a:endParaRPr>
          </a:p>
          <a:p>
            <a:pPr algn="just">
              <a:lnSpc>
                <a:spcPct val="150000"/>
              </a:lnSpc>
            </a:pPr>
            <a:r>
              <a:rPr lang="en-US" sz="2800" b="1" dirty="0">
                <a:ea typeface="+mn-lt"/>
                <a:cs typeface="+mn-lt"/>
              </a:rPr>
              <a:t>(b) When an actor entrusts work to an independent contractor but retains control over any part of the work, the actor has a duty of reasonable care as to the exercise of the retained control.</a:t>
            </a:r>
            <a:endParaRPr lang="en-US" sz="2800" b="1" dirty="0">
              <a:cs typeface="Calibri"/>
            </a:endParaRPr>
          </a:p>
          <a:p>
            <a:endParaRPr lang="en-US" sz="2500" dirty="0">
              <a:cs typeface="Calibri"/>
            </a:endParaRPr>
          </a:p>
        </p:txBody>
      </p:sp>
      <p:sp>
        <p:nvSpPr>
          <p:cNvPr id="4" name="Footer Placeholder 3">
            <a:extLst>
              <a:ext uri="{FF2B5EF4-FFF2-40B4-BE49-F238E27FC236}">
                <a16:creationId xmlns:a16="http://schemas.microsoft.com/office/drawing/2014/main" id="{B719D01B-CF50-402D-BE3C-2CFB02787272}"/>
              </a:ext>
            </a:extLst>
          </p:cNvPr>
          <p:cNvSpPr>
            <a:spLocks noGrp="1"/>
          </p:cNvSpPr>
          <p:nvPr>
            <p:ph type="ftr" sz="quarter" idx="11"/>
          </p:nvPr>
        </p:nvSpPr>
        <p:spPr/>
        <p:txBody>
          <a:bodyPr/>
          <a:lstStyle/>
          <a:p>
            <a:pPr>
              <a:defRPr/>
            </a:pPr>
            <a:r>
              <a:rPr lang="en-US"/>
              <a:t>Restatement of the Law Third, Torts </a:t>
            </a:r>
          </a:p>
        </p:txBody>
      </p:sp>
      <p:sp>
        <p:nvSpPr>
          <p:cNvPr id="5" name="Slide Number Placeholder 4">
            <a:extLst>
              <a:ext uri="{FF2B5EF4-FFF2-40B4-BE49-F238E27FC236}">
                <a16:creationId xmlns:a16="http://schemas.microsoft.com/office/drawing/2014/main" id="{AD3CC0DA-88CE-4140-A809-B07011388CC6}"/>
              </a:ext>
            </a:extLst>
          </p:cNvPr>
          <p:cNvSpPr>
            <a:spLocks noGrp="1"/>
          </p:cNvSpPr>
          <p:nvPr>
            <p:ph type="sldNum" sz="quarter" idx="12"/>
          </p:nvPr>
        </p:nvSpPr>
        <p:spPr/>
        <p:txBody>
          <a:bodyPr/>
          <a:lstStyle/>
          <a:p>
            <a:pPr>
              <a:defRPr/>
            </a:pPr>
            <a:fld id="{7184E9B6-9184-4F3C-AAE8-7813CABE034C}" type="slidenum">
              <a:rPr lang="en-US"/>
              <a:pPr>
                <a:defRPr/>
              </a:pPr>
              <a:t>60</a:t>
            </a:fld>
            <a:endParaRPr lang="en-US"/>
          </a:p>
        </p:txBody>
      </p:sp>
    </p:spTree>
    <p:extLst>
      <p:ext uri="{BB962C8B-B14F-4D97-AF65-F5344CB8AC3E}">
        <p14:creationId xmlns:p14="http://schemas.microsoft.com/office/powerpoint/2010/main" val="266972079"/>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6D91D3-848D-466B-9B91-53B5B9D83D60}"/>
              </a:ext>
            </a:extLst>
          </p:cNvPr>
          <p:cNvSpPr>
            <a:spLocks noGrp="1"/>
          </p:cNvSpPr>
          <p:nvPr>
            <p:ph type="title"/>
          </p:nvPr>
        </p:nvSpPr>
        <p:spPr>
          <a:xfrm>
            <a:off x="202255" y="1144623"/>
            <a:ext cx="8747986" cy="1143000"/>
          </a:xfrm>
        </p:spPr>
        <p:txBody>
          <a:bodyPr/>
          <a:lstStyle/>
          <a:p>
            <a:r>
              <a:rPr lang="en-US" sz="3800" dirty="0">
                <a:ea typeface="+mj-lt"/>
                <a:cs typeface="+mj-lt"/>
              </a:rPr>
              <a:t>§ 57 Vicarious Liability of Those Who Hire Independent Contractors: General Rule</a:t>
            </a:r>
          </a:p>
          <a:p>
            <a:br>
              <a:rPr lang="en-US" sz="3800" dirty="0"/>
            </a:br>
            <a:endParaRPr lang="en-US" sz="3800" dirty="0"/>
          </a:p>
        </p:txBody>
      </p:sp>
      <p:sp>
        <p:nvSpPr>
          <p:cNvPr id="3" name="Content Placeholder 2">
            <a:extLst>
              <a:ext uri="{FF2B5EF4-FFF2-40B4-BE49-F238E27FC236}">
                <a16:creationId xmlns:a16="http://schemas.microsoft.com/office/drawing/2014/main" id="{35B6EF92-4672-4F9F-916D-0E39E191BB3A}"/>
              </a:ext>
            </a:extLst>
          </p:cNvPr>
          <p:cNvSpPr>
            <a:spLocks noGrp="1"/>
          </p:cNvSpPr>
          <p:nvPr>
            <p:ph idx="1"/>
          </p:nvPr>
        </p:nvSpPr>
        <p:spPr>
          <a:xfrm>
            <a:off x="457200" y="1982616"/>
            <a:ext cx="8229600" cy="4530725"/>
          </a:xfrm>
        </p:spPr>
        <p:txBody>
          <a:bodyPr/>
          <a:lstStyle/>
          <a:p>
            <a:r>
              <a:rPr lang="en-US" b="1" dirty="0">
                <a:cs typeface="Calibri"/>
              </a:rPr>
              <a:t>Except</a:t>
            </a:r>
            <a:r>
              <a:rPr lang="en-US" b="1" dirty="0">
                <a:ea typeface="+mn-lt"/>
                <a:cs typeface="+mn-lt"/>
              </a:rPr>
              <a:t> as stated in §§ </a:t>
            </a:r>
            <a:r>
              <a:rPr lang="en-US" b="1" dirty="0">
                <a:ea typeface="+mn-lt"/>
                <a:cs typeface="+mn-lt"/>
                <a:hlinkClick r:id="rId2"/>
              </a:rPr>
              <a:t>58</a:t>
            </a:r>
            <a:r>
              <a:rPr lang="en-US" b="1" dirty="0">
                <a:ea typeface="+mn-lt"/>
                <a:cs typeface="+mn-lt"/>
              </a:rPr>
              <a:t>- </a:t>
            </a:r>
            <a:r>
              <a:rPr lang="en-US" b="1" dirty="0">
                <a:ea typeface="+mn-lt"/>
                <a:cs typeface="+mn-lt"/>
                <a:hlinkClick r:id="rId3"/>
              </a:rPr>
              <a:t>65</a:t>
            </a:r>
            <a:r>
              <a:rPr lang="en-US" b="1" dirty="0">
                <a:ea typeface="+mn-lt"/>
                <a:cs typeface="+mn-lt"/>
              </a:rPr>
              <a:t>, an actor who hires an independent contractor is not subject to vicarious liability for physical harm caused by the tortious conduct of the contractor.</a:t>
            </a:r>
            <a:endParaRPr lang="en-US" dirty="0">
              <a:cs typeface="Calibri"/>
            </a:endParaRPr>
          </a:p>
          <a:p>
            <a:endParaRPr lang="en-US" dirty="0">
              <a:cs typeface="Calibri"/>
            </a:endParaRPr>
          </a:p>
        </p:txBody>
      </p:sp>
      <p:sp>
        <p:nvSpPr>
          <p:cNvPr id="4" name="Footer Placeholder 3">
            <a:extLst>
              <a:ext uri="{FF2B5EF4-FFF2-40B4-BE49-F238E27FC236}">
                <a16:creationId xmlns:a16="http://schemas.microsoft.com/office/drawing/2014/main" id="{B7412009-E63F-44F1-BFB2-C628D026F3AE}"/>
              </a:ext>
            </a:extLst>
          </p:cNvPr>
          <p:cNvSpPr>
            <a:spLocks noGrp="1"/>
          </p:cNvSpPr>
          <p:nvPr>
            <p:ph type="ftr" sz="quarter" idx="11"/>
          </p:nvPr>
        </p:nvSpPr>
        <p:spPr/>
        <p:txBody>
          <a:bodyPr/>
          <a:lstStyle/>
          <a:p>
            <a:pPr>
              <a:defRPr/>
            </a:pPr>
            <a:r>
              <a:rPr lang="en-US"/>
              <a:t>Restatement of the Law Third, Torts </a:t>
            </a:r>
          </a:p>
        </p:txBody>
      </p:sp>
      <p:sp>
        <p:nvSpPr>
          <p:cNvPr id="5" name="Slide Number Placeholder 4">
            <a:extLst>
              <a:ext uri="{FF2B5EF4-FFF2-40B4-BE49-F238E27FC236}">
                <a16:creationId xmlns:a16="http://schemas.microsoft.com/office/drawing/2014/main" id="{E6577254-82E3-40DF-B21F-2DA427F0EAD1}"/>
              </a:ext>
            </a:extLst>
          </p:cNvPr>
          <p:cNvSpPr>
            <a:spLocks noGrp="1"/>
          </p:cNvSpPr>
          <p:nvPr>
            <p:ph type="sldNum" sz="quarter" idx="12"/>
          </p:nvPr>
        </p:nvSpPr>
        <p:spPr/>
        <p:txBody>
          <a:bodyPr/>
          <a:lstStyle/>
          <a:p>
            <a:pPr>
              <a:defRPr/>
            </a:pPr>
            <a:fld id="{7184E9B6-9184-4F3C-AAE8-7813CABE034C}" type="slidenum">
              <a:rPr lang="en-US"/>
              <a:pPr>
                <a:defRPr/>
              </a:pPr>
              <a:t>61</a:t>
            </a:fld>
            <a:endParaRPr lang="en-US"/>
          </a:p>
        </p:txBody>
      </p:sp>
    </p:spTree>
    <p:extLst>
      <p:ext uri="{BB962C8B-B14F-4D97-AF65-F5344CB8AC3E}">
        <p14:creationId xmlns:p14="http://schemas.microsoft.com/office/powerpoint/2010/main" val="653651921"/>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43AF99-602D-443E-9562-69DE7BA0EA68}"/>
              </a:ext>
            </a:extLst>
          </p:cNvPr>
          <p:cNvSpPr>
            <a:spLocks noGrp="1"/>
          </p:cNvSpPr>
          <p:nvPr>
            <p:ph type="title"/>
          </p:nvPr>
        </p:nvSpPr>
        <p:spPr>
          <a:xfrm>
            <a:off x="457200" y="353251"/>
            <a:ext cx="8229600" cy="1143000"/>
          </a:xfrm>
        </p:spPr>
        <p:txBody>
          <a:bodyPr/>
          <a:lstStyle/>
          <a:p>
            <a:r>
              <a:rPr lang="en-US" dirty="0">
                <a:ea typeface="+mj-lt"/>
                <a:cs typeface="+mj-lt"/>
              </a:rPr>
              <a:t>§ 58 Work Involving Abnormally Dangerous Activities</a:t>
            </a:r>
            <a:endParaRPr lang="en-US" dirty="0"/>
          </a:p>
        </p:txBody>
      </p:sp>
      <p:sp>
        <p:nvSpPr>
          <p:cNvPr id="3" name="Content Placeholder 2">
            <a:extLst>
              <a:ext uri="{FF2B5EF4-FFF2-40B4-BE49-F238E27FC236}">
                <a16:creationId xmlns:a16="http://schemas.microsoft.com/office/drawing/2014/main" id="{1B75A44A-415A-4D3B-AD5A-59F8EEAF468A}"/>
              </a:ext>
            </a:extLst>
          </p:cNvPr>
          <p:cNvSpPr>
            <a:spLocks noGrp="1"/>
          </p:cNvSpPr>
          <p:nvPr>
            <p:ph idx="1"/>
          </p:nvPr>
        </p:nvSpPr>
        <p:spPr>
          <a:xfrm>
            <a:off x="261743" y="1948624"/>
            <a:ext cx="8229600" cy="4530725"/>
          </a:xfrm>
        </p:spPr>
        <p:txBody>
          <a:bodyPr/>
          <a:lstStyle/>
          <a:p>
            <a:pPr>
              <a:lnSpc>
                <a:spcPct val="150000"/>
              </a:lnSpc>
            </a:pPr>
            <a:r>
              <a:rPr lang="en-US" sz="2800" b="1" dirty="0">
                <a:ea typeface="+mn-lt"/>
                <a:cs typeface="+mn-lt"/>
              </a:rPr>
              <a:t>An actor who hires an independent contractor to do work that the actor knows or should know involves an abnormally dangerous activity is subject to vicarious liability for physical harm when the abnormally dangerous activity is a factual cause of any such harm within the scope of liability.</a:t>
            </a:r>
            <a:r>
              <a:rPr lang="en-US" sz="2800" dirty="0">
                <a:cs typeface="Calibri"/>
              </a:rPr>
              <a:t> </a:t>
            </a:r>
          </a:p>
          <a:p>
            <a:endParaRPr lang="en-US" sz="2500" dirty="0"/>
          </a:p>
          <a:p>
            <a:endParaRPr lang="en-US" sz="2500" dirty="0">
              <a:cs typeface="Calibri"/>
            </a:endParaRPr>
          </a:p>
        </p:txBody>
      </p:sp>
      <p:sp>
        <p:nvSpPr>
          <p:cNvPr id="4" name="Footer Placeholder 3">
            <a:extLst>
              <a:ext uri="{FF2B5EF4-FFF2-40B4-BE49-F238E27FC236}">
                <a16:creationId xmlns:a16="http://schemas.microsoft.com/office/drawing/2014/main" id="{67A9EC6E-BCC4-434F-9DE9-858604FE102A}"/>
              </a:ext>
            </a:extLst>
          </p:cNvPr>
          <p:cNvSpPr>
            <a:spLocks noGrp="1"/>
          </p:cNvSpPr>
          <p:nvPr>
            <p:ph type="ftr" sz="quarter" idx="11"/>
          </p:nvPr>
        </p:nvSpPr>
        <p:spPr/>
        <p:txBody>
          <a:bodyPr/>
          <a:lstStyle/>
          <a:p>
            <a:pPr>
              <a:defRPr/>
            </a:pPr>
            <a:r>
              <a:rPr lang="en-US"/>
              <a:t>Restatement of the Law Third, Torts </a:t>
            </a:r>
          </a:p>
        </p:txBody>
      </p:sp>
      <p:sp>
        <p:nvSpPr>
          <p:cNvPr id="5" name="Slide Number Placeholder 4">
            <a:extLst>
              <a:ext uri="{FF2B5EF4-FFF2-40B4-BE49-F238E27FC236}">
                <a16:creationId xmlns:a16="http://schemas.microsoft.com/office/drawing/2014/main" id="{0D173CC1-5460-416E-9FE1-D1B38D935D90}"/>
              </a:ext>
            </a:extLst>
          </p:cNvPr>
          <p:cNvSpPr>
            <a:spLocks noGrp="1"/>
          </p:cNvSpPr>
          <p:nvPr>
            <p:ph type="sldNum" sz="quarter" idx="12"/>
          </p:nvPr>
        </p:nvSpPr>
        <p:spPr/>
        <p:txBody>
          <a:bodyPr/>
          <a:lstStyle/>
          <a:p>
            <a:pPr>
              <a:defRPr/>
            </a:pPr>
            <a:fld id="{7184E9B6-9184-4F3C-AAE8-7813CABE034C}" type="slidenum">
              <a:rPr lang="en-US"/>
              <a:pPr>
                <a:defRPr/>
              </a:pPr>
              <a:t>62</a:t>
            </a:fld>
            <a:endParaRPr lang="en-US"/>
          </a:p>
        </p:txBody>
      </p:sp>
    </p:spTree>
    <p:extLst>
      <p:ext uri="{BB962C8B-B14F-4D97-AF65-F5344CB8AC3E}">
        <p14:creationId xmlns:p14="http://schemas.microsoft.com/office/powerpoint/2010/main" val="1957438125"/>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9EC5DD-852D-4335-8F74-ECFF72AEA7E1}"/>
              </a:ext>
            </a:extLst>
          </p:cNvPr>
          <p:cNvSpPr>
            <a:spLocks noGrp="1"/>
          </p:cNvSpPr>
          <p:nvPr>
            <p:ph type="title"/>
          </p:nvPr>
        </p:nvSpPr>
        <p:spPr>
          <a:xfrm>
            <a:off x="457200" y="164704"/>
            <a:ext cx="8229600" cy="943636"/>
          </a:xfrm>
        </p:spPr>
        <p:txBody>
          <a:bodyPr/>
          <a:lstStyle/>
          <a:p>
            <a:r>
              <a:rPr lang="en-US" dirty="0">
                <a:ea typeface="+mj-lt"/>
                <a:cs typeface="+mj-lt"/>
              </a:rPr>
              <a:t>§ 59 Activity Posing a Peculiar Risk</a:t>
            </a:r>
            <a:endParaRPr lang="en-US" dirty="0"/>
          </a:p>
        </p:txBody>
      </p:sp>
      <p:sp>
        <p:nvSpPr>
          <p:cNvPr id="3" name="Content Placeholder 2">
            <a:extLst>
              <a:ext uri="{FF2B5EF4-FFF2-40B4-BE49-F238E27FC236}">
                <a16:creationId xmlns:a16="http://schemas.microsoft.com/office/drawing/2014/main" id="{182142E8-3437-420A-A663-FA506B39D317}"/>
              </a:ext>
            </a:extLst>
          </p:cNvPr>
          <p:cNvSpPr>
            <a:spLocks noGrp="1"/>
          </p:cNvSpPr>
          <p:nvPr>
            <p:ph idx="1"/>
          </p:nvPr>
        </p:nvSpPr>
        <p:spPr>
          <a:xfrm>
            <a:off x="117274" y="1421739"/>
            <a:ext cx="8790477" cy="4530725"/>
          </a:xfrm>
        </p:spPr>
        <p:txBody>
          <a:bodyPr/>
          <a:lstStyle/>
          <a:p>
            <a:pPr>
              <a:lnSpc>
                <a:spcPct val="150000"/>
              </a:lnSpc>
            </a:pPr>
            <a:r>
              <a:rPr lang="en-US" sz="2800" b="1" dirty="0">
                <a:ea typeface="+mn-lt"/>
                <a:cs typeface="+mn-lt"/>
              </a:rPr>
              <a:t>An actor who hires an independent contractor for an activity that the actor knows or should know poses a peculiar risk is subject to vicarious liability for physical harm when the independent contractor is negligent as to the peculiar risk and the negligence is a factual cause of any such harm within the scope of liability.</a:t>
            </a:r>
            <a:r>
              <a:rPr lang="en-US" sz="2800" dirty="0">
                <a:cs typeface="Calibri"/>
              </a:rPr>
              <a:t> </a:t>
            </a:r>
            <a:endParaRPr lang="en-US" sz="2800" b="1" dirty="0">
              <a:cs typeface="Calibri"/>
            </a:endParaRPr>
          </a:p>
          <a:p>
            <a:endParaRPr lang="en-US" sz="2800" dirty="0">
              <a:cs typeface="Calibri"/>
            </a:endParaRPr>
          </a:p>
        </p:txBody>
      </p:sp>
      <p:sp>
        <p:nvSpPr>
          <p:cNvPr id="4" name="Footer Placeholder 3">
            <a:extLst>
              <a:ext uri="{FF2B5EF4-FFF2-40B4-BE49-F238E27FC236}">
                <a16:creationId xmlns:a16="http://schemas.microsoft.com/office/drawing/2014/main" id="{49174B01-FDE5-49DE-98FD-3CA2363F3FD0}"/>
              </a:ext>
            </a:extLst>
          </p:cNvPr>
          <p:cNvSpPr>
            <a:spLocks noGrp="1"/>
          </p:cNvSpPr>
          <p:nvPr>
            <p:ph type="ftr" sz="quarter" idx="11"/>
          </p:nvPr>
        </p:nvSpPr>
        <p:spPr/>
        <p:txBody>
          <a:bodyPr/>
          <a:lstStyle/>
          <a:p>
            <a:pPr>
              <a:defRPr/>
            </a:pPr>
            <a:r>
              <a:rPr lang="en-US"/>
              <a:t>Restatement of the Law Third, Torts </a:t>
            </a:r>
          </a:p>
        </p:txBody>
      </p:sp>
      <p:sp>
        <p:nvSpPr>
          <p:cNvPr id="5" name="Slide Number Placeholder 4">
            <a:extLst>
              <a:ext uri="{FF2B5EF4-FFF2-40B4-BE49-F238E27FC236}">
                <a16:creationId xmlns:a16="http://schemas.microsoft.com/office/drawing/2014/main" id="{00544C79-4CBB-4869-AB60-56DE8D571665}"/>
              </a:ext>
            </a:extLst>
          </p:cNvPr>
          <p:cNvSpPr>
            <a:spLocks noGrp="1"/>
          </p:cNvSpPr>
          <p:nvPr>
            <p:ph type="sldNum" sz="quarter" idx="12"/>
          </p:nvPr>
        </p:nvSpPr>
        <p:spPr/>
        <p:txBody>
          <a:bodyPr/>
          <a:lstStyle/>
          <a:p>
            <a:pPr>
              <a:defRPr/>
            </a:pPr>
            <a:fld id="{7184E9B6-9184-4F3C-AAE8-7813CABE034C}" type="slidenum">
              <a:rPr lang="en-US"/>
              <a:pPr>
                <a:defRPr/>
              </a:pPr>
              <a:t>63</a:t>
            </a:fld>
            <a:endParaRPr lang="en-US"/>
          </a:p>
        </p:txBody>
      </p:sp>
    </p:spTree>
    <p:extLst>
      <p:ext uri="{BB962C8B-B14F-4D97-AF65-F5344CB8AC3E}">
        <p14:creationId xmlns:p14="http://schemas.microsoft.com/office/powerpoint/2010/main" val="2570433432"/>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A9C41E-39D6-4799-8A69-F87323D3082D}"/>
              </a:ext>
            </a:extLst>
          </p:cNvPr>
          <p:cNvSpPr>
            <a:spLocks noGrp="1"/>
          </p:cNvSpPr>
          <p:nvPr>
            <p:ph type="title"/>
          </p:nvPr>
        </p:nvSpPr>
        <p:spPr>
          <a:xfrm>
            <a:off x="12700" y="228600"/>
            <a:ext cx="8476046" cy="1143000"/>
          </a:xfrm>
        </p:spPr>
        <p:txBody>
          <a:bodyPr/>
          <a:lstStyle/>
          <a:p>
            <a:r>
              <a:rPr lang="en-US" sz="3800" dirty="0">
                <a:ea typeface="+mj-lt"/>
                <a:cs typeface="+mj-lt"/>
              </a:rPr>
              <a:t>§ 60 Work on Instrumentalities Used in Highly Dangerous Activities</a:t>
            </a:r>
            <a:endParaRPr lang="en-US" sz="3800" dirty="0"/>
          </a:p>
        </p:txBody>
      </p:sp>
      <p:sp>
        <p:nvSpPr>
          <p:cNvPr id="3" name="Content Placeholder 2">
            <a:extLst>
              <a:ext uri="{FF2B5EF4-FFF2-40B4-BE49-F238E27FC236}">
                <a16:creationId xmlns:a16="http://schemas.microsoft.com/office/drawing/2014/main" id="{E060D57B-0957-48CB-9390-3BBFDC5DB773}"/>
              </a:ext>
            </a:extLst>
          </p:cNvPr>
          <p:cNvSpPr>
            <a:spLocks noGrp="1"/>
          </p:cNvSpPr>
          <p:nvPr>
            <p:ph idx="1"/>
          </p:nvPr>
        </p:nvSpPr>
        <p:spPr>
          <a:xfrm>
            <a:off x="-45889" y="1559719"/>
            <a:ext cx="9189889" cy="4530725"/>
          </a:xfrm>
        </p:spPr>
        <p:txBody>
          <a:bodyPr/>
          <a:lstStyle/>
          <a:p>
            <a:r>
              <a:rPr lang="en-US" sz="2400" b="1" dirty="0">
                <a:ea typeface="+mn-lt"/>
                <a:cs typeface="+mn-lt"/>
              </a:rPr>
              <a:t>An actor who hires an independent contractor is subject to vicarious liability if:</a:t>
            </a:r>
            <a:endParaRPr lang="en-US" sz="2400" dirty="0">
              <a:ea typeface="+mn-lt"/>
              <a:cs typeface="+mn-lt"/>
            </a:endParaRPr>
          </a:p>
          <a:p>
            <a:r>
              <a:rPr lang="en-US" sz="2400" b="1" dirty="0">
                <a:ea typeface="+mn-lt"/>
                <a:cs typeface="+mn-lt"/>
              </a:rPr>
              <a:t>(a) the actor carries on an activity that the actor knows or should know poses a high risk of serious bodily harm or death unless the instrumentalities used are carefully constructed and maintained;</a:t>
            </a:r>
            <a:endParaRPr lang="en-US" sz="2400" dirty="0">
              <a:ea typeface="+mn-lt"/>
              <a:cs typeface="+mn-lt"/>
            </a:endParaRPr>
          </a:p>
          <a:p>
            <a:r>
              <a:rPr lang="en-US" sz="2400" b="1" dirty="0">
                <a:ea typeface="+mn-lt"/>
                <a:cs typeface="+mn-lt"/>
              </a:rPr>
              <a:t>(b) the actor hires an independent contractor to construct or maintain such instrumentalities; and</a:t>
            </a:r>
            <a:endParaRPr lang="en-US" sz="2400" dirty="0">
              <a:ea typeface="+mn-lt"/>
              <a:cs typeface="+mn-lt"/>
            </a:endParaRPr>
          </a:p>
          <a:p>
            <a:r>
              <a:rPr lang="en-US" sz="2400" b="1" dirty="0">
                <a:ea typeface="+mn-lt"/>
                <a:cs typeface="+mn-lt"/>
              </a:rPr>
              <a:t>(c) the independent contractor's negligence in constructing or maintaining such instrumentalities is a factual cause of harm within the scope of liability.</a:t>
            </a:r>
            <a:r>
              <a:rPr lang="en-US" sz="2400" dirty="0">
                <a:ea typeface="+mn-lt"/>
                <a:cs typeface="+mn-lt"/>
              </a:rPr>
              <a:t> </a:t>
            </a:r>
            <a:endParaRPr lang="en-US" sz="2400" dirty="0">
              <a:cs typeface="Calibri"/>
            </a:endParaRPr>
          </a:p>
        </p:txBody>
      </p:sp>
      <p:sp>
        <p:nvSpPr>
          <p:cNvPr id="4" name="Footer Placeholder 3">
            <a:extLst>
              <a:ext uri="{FF2B5EF4-FFF2-40B4-BE49-F238E27FC236}">
                <a16:creationId xmlns:a16="http://schemas.microsoft.com/office/drawing/2014/main" id="{FC714388-1679-4D11-8193-B342753C5ACC}"/>
              </a:ext>
            </a:extLst>
          </p:cNvPr>
          <p:cNvSpPr>
            <a:spLocks noGrp="1"/>
          </p:cNvSpPr>
          <p:nvPr>
            <p:ph type="ftr" sz="quarter" idx="11"/>
          </p:nvPr>
        </p:nvSpPr>
        <p:spPr/>
        <p:txBody>
          <a:bodyPr/>
          <a:lstStyle/>
          <a:p>
            <a:pPr>
              <a:defRPr/>
            </a:pPr>
            <a:r>
              <a:rPr lang="en-US"/>
              <a:t>Restatement of the Law Third, Torts </a:t>
            </a:r>
          </a:p>
        </p:txBody>
      </p:sp>
      <p:sp>
        <p:nvSpPr>
          <p:cNvPr id="5" name="Slide Number Placeholder 4">
            <a:extLst>
              <a:ext uri="{FF2B5EF4-FFF2-40B4-BE49-F238E27FC236}">
                <a16:creationId xmlns:a16="http://schemas.microsoft.com/office/drawing/2014/main" id="{1C23E727-0DAF-4EED-8084-51B8CC45A647}"/>
              </a:ext>
            </a:extLst>
          </p:cNvPr>
          <p:cNvSpPr>
            <a:spLocks noGrp="1"/>
          </p:cNvSpPr>
          <p:nvPr>
            <p:ph type="sldNum" sz="quarter" idx="12"/>
          </p:nvPr>
        </p:nvSpPr>
        <p:spPr/>
        <p:txBody>
          <a:bodyPr/>
          <a:lstStyle/>
          <a:p>
            <a:pPr>
              <a:defRPr/>
            </a:pPr>
            <a:fld id="{7184E9B6-9184-4F3C-AAE8-7813CABE034C}" type="slidenum">
              <a:rPr lang="en-US"/>
              <a:pPr>
                <a:defRPr/>
              </a:pPr>
              <a:t>64</a:t>
            </a:fld>
            <a:endParaRPr lang="en-US"/>
          </a:p>
        </p:txBody>
      </p:sp>
    </p:spTree>
    <p:extLst>
      <p:ext uri="{BB962C8B-B14F-4D97-AF65-F5344CB8AC3E}">
        <p14:creationId xmlns:p14="http://schemas.microsoft.com/office/powerpoint/2010/main" val="42711615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lnSpc>
                <a:spcPct val="150000"/>
              </a:lnSpc>
            </a:pPr>
            <a:r>
              <a:rPr lang="zh-CN" altLang="en-US" sz="3600" dirty="0">
                <a:effectLst/>
              </a:rPr>
              <a:t>（</a:t>
            </a:r>
            <a:r>
              <a:rPr lang="en-US" altLang="zh-CN" sz="3600" b="1" dirty="0">
                <a:effectLst/>
              </a:rPr>
              <a:t>a</a:t>
            </a:r>
            <a:r>
              <a:rPr lang="zh-CN" altLang="en-US" sz="3600" b="1" dirty="0">
                <a:effectLst/>
              </a:rPr>
              <a:t>）</a:t>
            </a:r>
            <a:r>
              <a:rPr lang="en-US" sz="3600" b="1" dirty="0">
                <a:effectLst/>
              </a:rPr>
              <a:t>the person knows of the risk of harm created by the conduct or knows facts that make the risk obvious to another in the person’s situation, and</a:t>
            </a:r>
            <a:endParaRPr lang="zh-CN" altLang="en-US" sz="3600" b="1" dirty="0">
              <a:effectLst/>
            </a:endParaRPr>
          </a:p>
          <a:p>
            <a:pPr marL="0" indent="0">
              <a:buNone/>
            </a:pPr>
            <a:endParaRPr lang="zh-CN" altLang="en-US" sz="3600" dirty="0">
              <a:effectLst/>
              <a:ea typeface="宋体"/>
              <a:cs typeface="Calibri"/>
            </a:endParaRPr>
          </a:p>
        </p:txBody>
      </p:sp>
      <p:sp>
        <p:nvSpPr>
          <p:cNvPr id="4" name="Footer Placeholder 3"/>
          <p:cNvSpPr>
            <a:spLocks noGrp="1"/>
          </p:cNvSpPr>
          <p:nvPr>
            <p:ph type="ftr" sz="quarter" idx="11"/>
          </p:nvPr>
        </p:nvSpPr>
        <p:spPr/>
        <p:txBody>
          <a:bodyPr/>
          <a:lstStyle/>
          <a:p>
            <a:pPr>
              <a:defRPr/>
            </a:pPr>
            <a:r>
              <a:rPr lang="en-US"/>
              <a:t>Restatement of the Law Third, Torts </a:t>
            </a:r>
          </a:p>
        </p:txBody>
      </p:sp>
      <p:sp>
        <p:nvSpPr>
          <p:cNvPr id="5" name="Slide Number Placeholder 4"/>
          <p:cNvSpPr>
            <a:spLocks noGrp="1"/>
          </p:cNvSpPr>
          <p:nvPr>
            <p:ph type="sldNum" sz="quarter" idx="12"/>
          </p:nvPr>
        </p:nvSpPr>
        <p:spPr/>
        <p:txBody>
          <a:bodyPr/>
          <a:lstStyle/>
          <a:p>
            <a:pPr>
              <a:defRPr/>
            </a:pPr>
            <a:fld id="{7184E9B6-9184-4F3C-AAE8-7813CABE034C}" type="slidenum">
              <a:rPr lang="en-US" smtClean="0"/>
              <a:pPr>
                <a:defRPr/>
              </a:pPr>
              <a:t>7</a:t>
            </a:fld>
            <a:endParaRPr lang="en-US"/>
          </a:p>
        </p:txBody>
      </p:sp>
      <p:sp>
        <p:nvSpPr>
          <p:cNvPr id="6" name="Title 1"/>
          <p:cNvSpPr>
            <a:spLocks noGrp="1"/>
          </p:cNvSpPr>
          <p:nvPr>
            <p:ph type="title"/>
          </p:nvPr>
        </p:nvSpPr>
        <p:spPr/>
        <p:txBody>
          <a:bodyPr/>
          <a:lstStyle/>
          <a:p>
            <a:pPr algn="l"/>
            <a:r>
              <a:rPr lang="en-US" sz="4000" dirty="0">
                <a:effectLst/>
              </a:rPr>
              <a:t>Section 2. Recklessness</a:t>
            </a:r>
            <a:r>
              <a:rPr lang="ja-JP" altLang="en-US" sz="4000" dirty="0">
                <a:effectLst/>
              </a:rPr>
              <a:t> </a:t>
            </a:r>
            <a:endParaRPr lang="zh-CN" altLang="en-US" sz="4000" dirty="0">
              <a:effectLst/>
              <a:ea typeface="宋体"/>
              <a:cs typeface="Calibri"/>
            </a:endParaRPr>
          </a:p>
        </p:txBody>
      </p:sp>
    </p:spTree>
    <p:extLst>
      <p:ext uri="{BB962C8B-B14F-4D97-AF65-F5344CB8AC3E}">
        <p14:creationId xmlns:p14="http://schemas.microsoft.com/office/powerpoint/2010/main" val="17864840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10227" y="1318364"/>
            <a:ext cx="8229600" cy="4530725"/>
          </a:xfrm>
        </p:spPr>
        <p:txBody>
          <a:bodyPr/>
          <a:lstStyle/>
          <a:p>
            <a:pPr lvl="0">
              <a:lnSpc>
                <a:spcPct val="150000"/>
              </a:lnSpc>
            </a:pPr>
            <a:r>
              <a:rPr lang="en-US" b="1" dirty="0"/>
              <a:t>（</a:t>
            </a:r>
            <a:r>
              <a:rPr lang="en-US" b="1" dirty="0" err="1"/>
              <a:t>b）</a:t>
            </a:r>
            <a:r>
              <a:rPr lang="en-US" b="1" dirty="0" err="1">
                <a:effectLst/>
              </a:rPr>
              <a:t>the</a:t>
            </a:r>
            <a:r>
              <a:rPr lang="en-US" b="1" dirty="0">
                <a:effectLst/>
              </a:rPr>
              <a:t> precaution that would eliminate or reduce the risk involves burdens that are so slight relative to the magnitude of the risk as to render the person</a:t>
            </a:r>
            <a:r>
              <a:rPr lang="zh-CN" altLang="en-US" b="1" dirty="0">
                <a:effectLst/>
                <a:ea typeface="宋体"/>
              </a:rPr>
              <a:t>’</a:t>
            </a:r>
            <a:r>
              <a:rPr lang="en-US" b="1" dirty="0">
                <a:effectLst/>
              </a:rPr>
              <a:t>s failure to adopt the precaution a demonstration of the person</a:t>
            </a:r>
            <a:r>
              <a:rPr lang="zh-CN" altLang="en-US" b="1" dirty="0">
                <a:effectLst/>
                <a:ea typeface="宋体"/>
              </a:rPr>
              <a:t>’</a:t>
            </a:r>
            <a:r>
              <a:rPr lang="en-US" b="1" dirty="0">
                <a:effectLst/>
              </a:rPr>
              <a:t>s indifference to the risk.</a:t>
            </a:r>
            <a:endParaRPr lang="zh-CN" altLang="en-US" b="1" dirty="0">
              <a:effectLst/>
              <a:ea typeface="宋体"/>
            </a:endParaRPr>
          </a:p>
          <a:p>
            <a:endParaRPr lang="en-US" dirty="0"/>
          </a:p>
        </p:txBody>
      </p:sp>
      <p:sp>
        <p:nvSpPr>
          <p:cNvPr id="4" name="Footer Placeholder 3"/>
          <p:cNvSpPr>
            <a:spLocks noGrp="1"/>
          </p:cNvSpPr>
          <p:nvPr>
            <p:ph type="ftr" sz="quarter" idx="11"/>
          </p:nvPr>
        </p:nvSpPr>
        <p:spPr/>
        <p:txBody>
          <a:bodyPr/>
          <a:lstStyle/>
          <a:p>
            <a:pPr>
              <a:defRPr/>
            </a:pPr>
            <a:r>
              <a:rPr lang="en-US"/>
              <a:t>Restatement of the Law Third, Torts </a:t>
            </a:r>
          </a:p>
        </p:txBody>
      </p:sp>
      <p:sp>
        <p:nvSpPr>
          <p:cNvPr id="5" name="Slide Number Placeholder 4"/>
          <p:cNvSpPr>
            <a:spLocks noGrp="1"/>
          </p:cNvSpPr>
          <p:nvPr>
            <p:ph type="sldNum" sz="quarter" idx="12"/>
          </p:nvPr>
        </p:nvSpPr>
        <p:spPr/>
        <p:txBody>
          <a:bodyPr/>
          <a:lstStyle/>
          <a:p>
            <a:pPr>
              <a:defRPr/>
            </a:pPr>
            <a:fld id="{7184E9B6-9184-4F3C-AAE8-7813CABE034C}" type="slidenum">
              <a:rPr lang="en-US" smtClean="0"/>
              <a:pPr>
                <a:defRPr/>
              </a:pPr>
              <a:t>8</a:t>
            </a:fld>
            <a:endParaRPr lang="en-US"/>
          </a:p>
        </p:txBody>
      </p:sp>
      <p:sp>
        <p:nvSpPr>
          <p:cNvPr id="6" name="Title 1"/>
          <p:cNvSpPr>
            <a:spLocks noGrp="1"/>
          </p:cNvSpPr>
          <p:nvPr>
            <p:ph type="title"/>
          </p:nvPr>
        </p:nvSpPr>
        <p:spPr/>
        <p:txBody>
          <a:bodyPr/>
          <a:lstStyle/>
          <a:p>
            <a:pPr algn="l"/>
            <a:r>
              <a:rPr lang="en-US" sz="4000" dirty="0">
                <a:effectLst/>
              </a:rPr>
              <a:t>Section 2. Recklessness </a:t>
            </a:r>
            <a:r>
              <a:rPr lang="ja-JP" altLang="en-US" sz="4000" dirty="0">
                <a:effectLst/>
              </a:rPr>
              <a:t> </a:t>
            </a:r>
            <a:endParaRPr lang="en-US" altLang="zh-CN" sz="4000" dirty="0">
              <a:effectLst/>
              <a:ea typeface="宋体"/>
              <a:cs typeface="Calibri"/>
            </a:endParaRPr>
          </a:p>
        </p:txBody>
      </p:sp>
    </p:spTree>
    <p:extLst>
      <p:ext uri="{BB962C8B-B14F-4D97-AF65-F5344CB8AC3E}">
        <p14:creationId xmlns:p14="http://schemas.microsoft.com/office/powerpoint/2010/main" val="35257126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sz="4000" dirty="0">
                <a:effectLst/>
                <a:latin typeface="Georgia" panose="02040502050405020303" pitchFamily="18" charset="0"/>
              </a:rPr>
              <a:t>§</a:t>
            </a:r>
            <a:r>
              <a:rPr lang="en-US" sz="4000" dirty="0">
                <a:effectLst/>
              </a:rPr>
              <a:t> 3 Negligence</a:t>
            </a:r>
            <a:r>
              <a:rPr lang="zh-CN" altLang="en-US" sz="4000" dirty="0">
                <a:effectLst/>
              </a:rPr>
              <a:t> </a:t>
            </a:r>
            <a:endParaRPr lang="en-US" sz="4000" dirty="0"/>
          </a:p>
        </p:txBody>
      </p:sp>
      <p:sp>
        <p:nvSpPr>
          <p:cNvPr id="3" name="Content Placeholder 2"/>
          <p:cNvSpPr>
            <a:spLocks noGrp="1"/>
          </p:cNvSpPr>
          <p:nvPr>
            <p:ph idx="1"/>
          </p:nvPr>
        </p:nvSpPr>
        <p:spPr>
          <a:xfrm>
            <a:off x="457200" y="1371600"/>
            <a:ext cx="8229600" cy="4876800"/>
          </a:xfrm>
        </p:spPr>
        <p:txBody>
          <a:bodyPr/>
          <a:lstStyle/>
          <a:p>
            <a:r>
              <a:rPr lang="en-US" b="1" dirty="0">
                <a:effectLst/>
              </a:rPr>
              <a:t>A person acts negligently if the person does not exercise </a:t>
            </a:r>
            <a:r>
              <a:rPr lang="en-US" b="1" u="sng" dirty="0">
                <a:effectLst/>
              </a:rPr>
              <a:t>reasonable care under all the circumstances</a:t>
            </a:r>
            <a:r>
              <a:rPr lang="en-US" b="1" dirty="0">
                <a:effectLst/>
              </a:rPr>
              <a:t>. Primary factors to consider in ascertaining whether the person’s conduct lacks reasonable care are the </a:t>
            </a:r>
            <a:r>
              <a:rPr lang="en-US" b="1" u="sng" dirty="0">
                <a:effectLst/>
              </a:rPr>
              <a:t>foreseeable likelihood </a:t>
            </a:r>
            <a:r>
              <a:rPr lang="en-US" b="1" dirty="0">
                <a:effectLst/>
              </a:rPr>
              <a:t>that the person’s conduct will result in harm , the </a:t>
            </a:r>
            <a:r>
              <a:rPr lang="en-US" b="1" u="sng" dirty="0">
                <a:effectLst/>
              </a:rPr>
              <a:t>foreseeable severity of any harm</a:t>
            </a:r>
            <a:r>
              <a:rPr lang="en-US" b="1" dirty="0">
                <a:effectLst/>
              </a:rPr>
              <a:t> that may ensue, and the </a:t>
            </a:r>
            <a:r>
              <a:rPr lang="en-US" b="1" u="sng" dirty="0">
                <a:effectLst/>
              </a:rPr>
              <a:t>burden of precautions </a:t>
            </a:r>
            <a:r>
              <a:rPr lang="en-US" b="1" dirty="0">
                <a:effectLst/>
              </a:rPr>
              <a:t>to eliminate or reduce the risk of harm.</a:t>
            </a:r>
            <a:endParaRPr lang="zh-CN" altLang="en-US" b="1" dirty="0">
              <a:effectLst/>
            </a:endParaRPr>
          </a:p>
          <a:p>
            <a:endParaRPr lang="en-US" dirty="0"/>
          </a:p>
        </p:txBody>
      </p:sp>
      <p:sp>
        <p:nvSpPr>
          <p:cNvPr id="4" name="Footer Placeholder 3"/>
          <p:cNvSpPr>
            <a:spLocks noGrp="1"/>
          </p:cNvSpPr>
          <p:nvPr>
            <p:ph type="ftr" sz="quarter" idx="11"/>
          </p:nvPr>
        </p:nvSpPr>
        <p:spPr/>
        <p:txBody>
          <a:bodyPr/>
          <a:lstStyle/>
          <a:p>
            <a:pPr>
              <a:defRPr/>
            </a:pPr>
            <a:r>
              <a:rPr lang="en-US"/>
              <a:t>Restatement of the Law Third, Torts </a:t>
            </a:r>
          </a:p>
        </p:txBody>
      </p:sp>
      <p:sp>
        <p:nvSpPr>
          <p:cNvPr id="5" name="Slide Number Placeholder 4"/>
          <p:cNvSpPr>
            <a:spLocks noGrp="1"/>
          </p:cNvSpPr>
          <p:nvPr>
            <p:ph type="sldNum" sz="quarter" idx="12"/>
          </p:nvPr>
        </p:nvSpPr>
        <p:spPr/>
        <p:txBody>
          <a:bodyPr/>
          <a:lstStyle/>
          <a:p>
            <a:pPr>
              <a:defRPr/>
            </a:pPr>
            <a:fld id="{7184E9B6-9184-4F3C-AAE8-7813CABE034C}" type="slidenum">
              <a:rPr lang="en-US" smtClean="0"/>
              <a:pPr>
                <a:defRPr/>
              </a:pPr>
              <a:t>9</a:t>
            </a:fld>
            <a:endParaRPr lang="en-US"/>
          </a:p>
        </p:txBody>
      </p:sp>
    </p:spTree>
    <p:extLst>
      <p:ext uri="{BB962C8B-B14F-4D97-AF65-F5344CB8AC3E}">
        <p14:creationId xmlns:p14="http://schemas.microsoft.com/office/powerpoint/2010/main" val="541508433"/>
      </p:ext>
    </p:extLst>
  </p:cSld>
  <p:clrMapOvr>
    <a:masterClrMapping/>
  </p:clrMapOvr>
</p:sld>
</file>

<file path=ppt/theme/theme1.xml><?xml version="1.0" encoding="utf-8"?>
<a:theme xmlns:a="http://schemas.openxmlformats.org/drawingml/2006/main" name="Balance">
  <a:themeElements>
    <a:clrScheme name="Balance 1">
      <a:dk1>
        <a:srgbClr val="663300"/>
      </a:dk1>
      <a:lt1>
        <a:srgbClr val="FFFFFF"/>
      </a:lt1>
      <a:dk2>
        <a:srgbClr val="996600"/>
      </a:dk2>
      <a:lt2>
        <a:srgbClr val="DBBD71"/>
      </a:lt2>
      <a:accent1>
        <a:srgbClr val="F8A500"/>
      </a:accent1>
      <a:accent2>
        <a:srgbClr val="808000"/>
      </a:accent2>
      <a:accent3>
        <a:srgbClr val="CAB8AA"/>
      </a:accent3>
      <a:accent4>
        <a:srgbClr val="DADADA"/>
      </a:accent4>
      <a:accent5>
        <a:srgbClr val="FBCFAA"/>
      </a:accent5>
      <a:accent6>
        <a:srgbClr val="737300"/>
      </a:accent6>
      <a:hlink>
        <a:srgbClr val="FFCC66"/>
      </a:hlink>
      <a:folHlink>
        <a:srgbClr val="CCA5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ahoma"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ahoma" pitchFamily="34" charset="0"/>
          </a:defRPr>
        </a:defPPr>
      </a:lstStyle>
    </a:lnDef>
  </a:objectDefaults>
  <a:extraClrSchemeLst>
    <a:extraClrScheme>
      <a:clrScheme name="Balance 1">
        <a:dk1>
          <a:srgbClr val="663300"/>
        </a:dk1>
        <a:lt1>
          <a:srgbClr val="FFFFFF"/>
        </a:lt1>
        <a:dk2>
          <a:srgbClr val="996600"/>
        </a:dk2>
        <a:lt2>
          <a:srgbClr val="DBBD71"/>
        </a:lt2>
        <a:accent1>
          <a:srgbClr val="F8A500"/>
        </a:accent1>
        <a:accent2>
          <a:srgbClr val="808000"/>
        </a:accent2>
        <a:accent3>
          <a:srgbClr val="CAB8AA"/>
        </a:accent3>
        <a:accent4>
          <a:srgbClr val="DADADA"/>
        </a:accent4>
        <a:accent5>
          <a:srgbClr val="FBCFAA"/>
        </a:accent5>
        <a:accent6>
          <a:srgbClr val="737300"/>
        </a:accent6>
        <a:hlink>
          <a:srgbClr val="FFCC66"/>
        </a:hlink>
        <a:folHlink>
          <a:srgbClr val="CCA500"/>
        </a:folHlink>
      </a:clrScheme>
      <a:clrMap bg1="dk2" tx1="lt1" bg2="dk1" tx2="lt2" accent1="accent1" accent2="accent2" accent3="accent3" accent4="accent4" accent5="accent5" accent6="accent6" hlink="hlink" folHlink="folHlink"/>
    </a:extraClrScheme>
    <a:extraClrScheme>
      <a:clrScheme name="Balance 2">
        <a:dk1>
          <a:srgbClr val="660000"/>
        </a:dk1>
        <a:lt1>
          <a:srgbClr val="FFFFFF"/>
        </a:lt1>
        <a:dk2>
          <a:srgbClr val="800000"/>
        </a:dk2>
        <a:lt2>
          <a:srgbClr val="FFFFCC"/>
        </a:lt2>
        <a:accent1>
          <a:srgbClr val="CC6600"/>
        </a:accent1>
        <a:accent2>
          <a:srgbClr val="BE7960"/>
        </a:accent2>
        <a:accent3>
          <a:srgbClr val="C0AAAA"/>
        </a:accent3>
        <a:accent4>
          <a:srgbClr val="DADADA"/>
        </a:accent4>
        <a:accent5>
          <a:srgbClr val="E2B8AA"/>
        </a:accent5>
        <a:accent6>
          <a:srgbClr val="AC6D56"/>
        </a:accent6>
        <a:hlink>
          <a:srgbClr val="FFFF99"/>
        </a:hlink>
        <a:folHlink>
          <a:srgbClr val="E5B325"/>
        </a:folHlink>
      </a:clrScheme>
      <a:clrMap bg1="dk2" tx1="lt1" bg2="dk1" tx2="lt2" accent1="accent1" accent2="accent2" accent3="accent3" accent4="accent4" accent5="accent5" accent6="accent6" hlink="hlink" folHlink="folHlink"/>
    </a:extraClrScheme>
    <a:extraClrScheme>
      <a:clrScheme name="Balance 3">
        <a:dk1>
          <a:srgbClr val="003300"/>
        </a:dk1>
        <a:lt1>
          <a:srgbClr val="FFFFFF"/>
        </a:lt1>
        <a:dk2>
          <a:srgbClr val="4D6A2A"/>
        </a:dk2>
        <a:lt2>
          <a:srgbClr val="CCFF99"/>
        </a:lt2>
        <a:accent1>
          <a:srgbClr val="2EB62E"/>
        </a:accent1>
        <a:accent2>
          <a:srgbClr val="527C3A"/>
        </a:accent2>
        <a:accent3>
          <a:srgbClr val="B2B9AC"/>
        </a:accent3>
        <a:accent4>
          <a:srgbClr val="DADADA"/>
        </a:accent4>
        <a:accent5>
          <a:srgbClr val="ADD7AD"/>
        </a:accent5>
        <a:accent6>
          <a:srgbClr val="497034"/>
        </a:accent6>
        <a:hlink>
          <a:srgbClr val="DDD800"/>
        </a:hlink>
        <a:folHlink>
          <a:srgbClr val="009999"/>
        </a:folHlink>
      </a:clrScheme>
      <a:clrMap bg1="dk2" tx1="lt1" bg2="dk1" tx2="lt2" accent1="accent1" accent2="accent2" accent3="accent3" accent4="accent4" accent5="accent5" accent6="accent6" hlink="hlink" folHlink="folHlink"/>
    </a:extraClrScheme>
    <a:extraClrScheme>
      <a:clrScheme name="Balance 4">
        <a:dk1>
          <a:srgbClr val="005A58"/>
        </a:dk1>
        <a:lt1>
          <a:srgbClr val="FFFFFF"/>
        </a:lt1>
        <a:dk2>
          <a:srgbClr val="00716E"/>
        </a:dk2>
        <a:lt2>
          <a:srgbClr val="FFFF99"/>
        </a:lt2>
        <a:accent1>
          <a:srgbClr val="2DB3B0"/>
        </a:accent1>
        <a:accent2>
          <a:srgbClr val="6D6FC7"/>
        </a:accent2>
        <a:accent3>
          <a:srgbClr val="AABBBA"/>
        </a:accent3>
        <a:accent4>
          <a:srgbClr val="DADADA"/>
        </a:accent4>
        <a:accent5>
          <a:srgbClr val="ADD6D4"/>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alance 5">
        <a:dk1>
          <a:srgbClr val="003366"/>
        </a:dk1>
        <a:lt1>
          <a:srgbClr val="FFFFFF"/>
        </a:lt1>
        <a:dk2>
          <a:srgbClr val="2B5481"/>
        </a:dk2>
        <a:lt2>
          <a:srgbClr val="E5FFFF"/>
        </a:lt2>
        <a:accent1>
          <a:srgbClr val="336699"/>
        </a:accent1>
        <a:accent2>
          <a:srgbClr val="00B000"/>
        </a:accent2>
        <a:accent3>
          <a:srgbClr val="ACB3C1"/>
        </a:accent3>
        <a:accent4>
          <a:srgbClr val="DADADA"/>
        </a:accent4>
        <a:accent5>
          <a:srgbClr val="ADB8CA"/>
        </a:accent5>
        <a:accent6>
          <a:srgbClr val="009F00"/>
        </a:accent6>
        <a:hlink>
          <a:srgbClr val="00CCFF"/>
        </a:hlink>
        <a:folHlink>
          <a:srgbClr val="B5FFFB"/>
        </a:folHlink>
      </a:clrScheme>
      <a:clrMap bg1="dk2" tx1="lt1" bg2="dk1" tx2="lt2" accent1="accent1" accent2="accent2" accent3="accent3" accent4="accent4" accent5="accent5" accent6="accent6" hlink="hlink" folHlink="folHlink"/>
    </a:extraClrScheme>
    <a:extraClrScheme>
      <a:clrScheme name="Balance 6">
        <a:dk1>
          <a:srgbClr val="2F2D25"/>
        </a:dk1>
        <a:lt1>
          <a:srgbClr val="FFFFFF"/>
        </a:lt1>
        <a:dk2>
          <a:srgbClr val="656151"/>
        </a:dk2>
        <a:lt2>
          <a:srgbClr val="FFFFCC"/>
        </a:lt2>
        <a:accent1>
          <a:srgbClr val="818173"/>
        </a:accent1>
        <a:accent2>
          <a:srgbClr val="809EA8"/>
        </a:accent2>
        <a:accent3>
          <a:srgbClr val="B8B7B3"/>
        </a:accent3>
        <a:accent4>
          <a:srgbClr val="DADADA"/>
        </a:accent4>
        <a:accent5>
          <a:srgbClr val="C1C1BC"/>
        </a:accent5>
        <a:accent6>
          <a:srgbClr val="738F98"/>
        </a:accent6>
        <a:hlink>
          <a:srgbClr val="E2C86A"/>
        </a:hlink>
        <a:folHlink>
          <a:srgbClr val="B7B6A3"/>
        </a:folHlink>
      </a:clrScheme>
      <a:clrMap bg1="dk2" tx1="lt1" bg2="dk1" tx2="lt2" accent1="accent1" accent2="accent2" accent3="accent3" accent4="accent4" accent5="accent5" accent6="accent6" hlink="hlink" folHlink="folHlink"/>
    </a:extraClrScheme>
    <a:extraClrScheme>
      <a:clrScheme name="Balance 7">
        <a:dk1>
          <a:srgbClr val="B4AF80"/>
        </a:dk1>
        <a:lt1>
          <a:srgbClr val="FFFFFF"/>
        </a:lt1>
        <a:dk2>
          <a:srgbClr val="C8C6A2"/>
        </a:dk2>
        <a:lt2>
          <a:srgbClr val="827F4C"/>
        </a:lt2>
        <a:accent1>
          <a:srgbClr val="7C784E"/>
        </a:accent1>
        <a:accent2>
          <a:srgbClr val="A2A4AC"/>
        </a:accent2>
        <a:accent3>
          <a:srgbClr val="E0DFCE"/>
        </a:accent3>
        <a:accent4>
          <a:srgbClr val="DADADA"/>
        </a:accent4>
        <a:accent5>
          <a:srgbClr val="BFBEB2"/>
        </a:accent5>
        <a:accent6>
          <a:srgbClr val="92949B"/>
        </a:accent6>
        <a:hlink>
          <a:srgbClr val="33CCCC"/>
        </a:hlink>
        <a:folHlink>
          <a:srgbClr val="009999"/>
        </a:folHlink>
      </a:clrScheme>
      <a:clrMap bg1="dk2" tx1="lt1" bg2="dk1" tx2="lt2" accent1="accent1" accent2="accent2" accent3="accent3" accent4="accent4" accent5="accent5" accent6="accent6" hlink="hlink" folHlink="folHlink"/>
    </a:extraClrScheme>
    <a:extraClrScheme>
      <a:clrScheme name="Balance 8">
        <a:dk1>
          <a:srgbClr val="000000"/>
        </a:dk1>
        <a:lt1>
          <a:srgbClr val="DDDDDD"/>
        </a:lt1>
        <a:dk2>
          <a:srgbClr val="000000"/>
        </a:dk2>
        <a:lt2>
          <a:srgbClr val="B8B7D1"/>
        </a:lt2>
        <a:accent1>
          <a:srgbClr val="F1F0F4"/>
        </a:accent1>
        <a:accent2>
          <a:srgbClr val="C1BCFC"/>
        </a:accent2>
        <a:accent3>
          <a:srgbClr val="EBEBEB"/>
        </a:accent3>
        <a:accent4>
          <a:srgbClr val="000000"/>
        </a:accent4>
        <a:accent5>
          <a:srgbClr val="F7F6F8"/>
        </a:accent5>
        <a:accent6>
          <a:srgbClr val="AFAAE4"/>
        </a:accent6>
        <a:hlink>
          <a:srgbClr val="5454C6"/>
        </a:hlink>
        <a:folHlink>
          <a:srgbClr val="6A6F86"/>
        </a:folHlink>
      </a:clrScheme>
      <a:clrMap bg1="lt1" tx1="dk1" bg2="lt2" tx2="dk2" accent1="accent1" accent2="accent2" accent3="accent3" accent4="accent4" accent5="accent5" accent6="accent6" hlink="hlink" folHlink="folHlink"/>
    </a:extraClrScheme>
    <a:extraClrScheme>
      <a:clrScheme name="Balance 9">
        <a:dk1>
          <a:srgbClr val="000000"/>
        </a:dk1>
        <a:lt1>
          <a:srgbClr val="FFFFFF"/>
        </a:lt1>
        <a:dk2>
          <a:srgbClr val="00A29E"/>
        </a:dk2>
        <a:lt2>
          <a:srgbClr val="CBCBCB"/>
        </a:lt2>
        <a:accent1>
          <a:srgbClr val="E5E5FF"/>
        </a:accent1>
        <a:accent2>
          <a:srgbClr val="79CD6B"/>
        </a:accent2>
        <a:accent3>
          <a:srgbClr val="FFFFFF"/>
        </a:accent3>
        <a:accent4>
          <a:srgbClr val="000000"/>
        </a:accent4>
        <a:accent5>
          <a:srgbClr val="F0F0FF"/>
        </a:accent5>
        <a:accent6>
          <a:srgbClr val="6DBA60"/>
        </a:accent6>
        <a:hlink>
          <a:srgbClr val="4477DE"/>
        </a:hlink>
        <a:folHlink>
          <a:srgbClr val="65498F"/>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37439</TotalTime>
  <Words>8040</Words>
  <Application>Microsoft Office PowerPoint</Application>
  <PresentationFormat>On-screen Show (4:3)</PresentationFormat>
  <Paragraphs>686</Paragraphs>
  <Slides>64</Slides>
  <Notes>46</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64</vt:i4>
      </vt:variant>
    </vt:vector>
  </HeadingPairs>
  <TitlesOfParts>
    <vt:vector size="74" baseType="lpstr">
      <vt:lpstr>Sentinel A</vt:lpstr>
      <vt:lpstr>宋体</vt:lpstr>
      <vt:lpstr>宋体</vt:lpstr>
      <vt:lpstr>Arial</vt:lpstr>
      <vt:lpstr>Calibri</vt:lpstr>
      <vt:lpstr>Georgia</vt:lpstr>
      <vt:lpstr>Tahoma</vt:lpstr>
      <vt:lpstr>Times New Roman</vt:lpstr>
      <vt:lpstr>Wingdings</vt:lpstr>
      <vt:lpstr>Balance</vt:lpstr>
      <vt:lpstr>Restatement of the Law Third: Torts   (excerpts) Liability for Physical and Emotional Harm American Law Institute</vt:lpstr>
      <vt:lpstr>American Law Institute – established 1923</vt:lpstr>
      <vt:lpstr>PowerPoint Presentation</vt:lpstr>
      <vt:lpstr>Section 1. Intent  </vt:lpstr>
      <vt:lpstr>Section 1. Intent  </vt:lpstr>
      <vt:lpstr>Section 2. Recklessness  </vt:lpstr>
      <vt:lpstr>Section 2. Recklessness </vt:lpstr>
      <vt:lpstr>Section 2. Recklessness  </vt:lpstr>
      <vt:lpstr>§ 3 Negligence </vt:lpstr>
      <vt:lpstr>Section 7. Duty </vt:lpstr>
      <vt:lpstr>Section 7. Duty </vt:lpstr>
      <vt:lpstr>§ 8 Judge and Jury  </vt:lpstr>
      <vt:lpstr>§ 8 Judge and Jury  </vt:lpstr>
      <vt:lpstr>§ 9 Emergency </vt:lpstr>
      <vt:lpstr>§10 Children </vt:lpstr>
      <vt:lpstr>§10 Children </vt:lpstr>
      <vt:lpstr>§11 Disability  </vt:lpstr>
      <vt:lpstr>§11 Disability  </vt:lpstr>
      <vt:lpstr>§11 Disability  </vt:lpstr>
      <vt:lpstr>§12 Knowledge and Skills </vt:lpstr>
      <vt:lpstr>§ 13 Custom </vt:lpstr>
      <vt:lpstr>§ 13 Custom </vt:lpstr>
      <vt:lpstr>  § 14 Statutory Violations as Negligence Per Se  </vt:lpstr>
      <vt:lpstr>§ 15 Excused Violations   </vt:lpstr>
      <vt:lpstr>§ 15 Excused Violations </vt:lpstr>
      <vt:lpstr>§ 16 Statutory Compliance  </vt:lpstr>
      <vt:lpstr>§ 17 Res Ipsa Loquitur </vt:lpstr>
      <vt:lpstr>§ 18 Negligent Failure to Warn    </vt:lpstr>
      <vt:lpstr>§ 18 Negligent Failure to Warn  </vt:lpstr>
      <vt:lpstr>§ 19 Conduct That Is Negligent Because of the Prospect of Improper Conduct by the Plaintiff or a Third Party  </vt:lpstr>
      <vt:lpstr> § 25 Comparative Responsibility </vt:lpstr>
      <vt:lpstr>§ 26 Factual Cause</vt:lpstr>
      <vt:lpstr>§ 27 Multiple Sufficient Causes  </vt:lpstr>
      <vt:lpstr>§ 28 Burden of Proof </vt:lpstr>
      <vt:lpstr>§ 28 Burden of Proof  </vt:lpstr>
      <vt:lpstr>  § 29. Limitations on Liability for Tortious conduct [Scope of liability/proximate cause]   </vt:lpstr>
      <vt:lpstr> § 30 Risk of Harm Not Generally Increased by Tortious Conduct   </vt:lpstr>
      <vt:lpstr>§ 34 Intervening Acts and Superseding Causes</vt:lpstr>
      <vt:lpstr>  § 37. No Duty of Care with Respect to Risks Not Created by Actor    </vt:lpstr>
      <vt:lpstr> § 40 Duty Based on Special Relationship with Another  </vt:lpstr>
      <vt:lpstr> § 40 Duty Based on Special Relationship with Another  </vt:lpstr>
      <vt:lpstr> § 40 Duty Based on Special Relationship with Another </vt:lpstr>
      <vt:lpstr> § 40 Duty Based on Special Relationship with Another </vt:lpstr>
      <vt:lpstr> § 40 Duty Based on Special Relationship with Another </vt:lpstr>
      <vt:lpstr> § 40 Duty Based on Special Relationship with Another </vt:lpstr>
      <vt:lpstr>§ 45 Emotional Harm </vt:lpstr>
      <vt:lpstr> § 46 Intentional (or Reckless) Infliction of Emotional Harm  </vt:lpstr>
      <vt:lpstr> § 47 Negligent Conduct Directly Inflicting Emotional Harm on Another      </vt:lpstr>
      <vt:lpstr>§ 51 General duty of land possessors </vt:lpstr>
      <vt:lpstr>§ 51 General duty of land possessors  </vt:lpstr>
      <vt:lpstr>§ 52 Duty to flagrant trespassers</vt:lpstr>
      <vt:lpstr> § 53 Duty of Lessors </vt:lpstr>
      <vt:lpstr> § 53 Duty of Lessors </vt:lpstr>
      <vt:lpstr> § 53 Duty of Lessors </vt:lpstr>
      <vt:lpstr> § 53 Duty of Lessors  </vt:lpstr>
      <vt:lpstr>§ 53 Duty of Lessors</vt:lpstr>
      <vt:lpstr> § 54. Duty Of Land Possessors To Those Not On The Possessor‘s Land </vt:lpstr>
      <vt:lpstr> § 54. Duty Of Land Possessors To Those Not On The Possessor's Land   </vt:lpstr>
      <vt:lpstr>§ 55 Direct Liability in Negligence of Those Who Hire Independent Contractors    </vt:lpstr>
      <vt:lpstr>§ 56 Duty Limitation as to Work Entrusted to an Independent Contractor  </vt:lpstr>
      <vt:lpstr>§ 57 Vicarious Liability of Those Who Hire Independent Contractors: General Rule  </vt:lpstr>
      <vt:lpstr>§ 58 Work Involving Abnormally Dangerous Activities</vt:lpstr>
      <vt:lpstr>§ 59 Activity Posing a Peculiar Risk</vt:lpstr>
      <vt:lpstr>§ 60 Work on Instrumentalities Used in Highly Dangerous Activities</vt:lpstr>
    </vt:vector>
  </TitlesOfParts>
  <Company>Brooklyn Law School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Torts  Summer 2008 Brooklyn Law School Ch. III Duty – Physical Injuries Governmental Entities</dc:title>
  <dc:creator>george.conk</dc:creator>
  <cp:lastModifiedBy>George Conk</cp:lastModifiedBy>
  <cp:revision>1589</cp:revision>
  <cp:lastPrinted>2023-05-30T15:16:05Z</cp:lastPrinted>
  <dcterms:created xsi:type="dcterms:W3CDTF">2008-06-16T20:23:42Z</dcterms:created>
  <dcterms:modified xsi:type="dcterms:W3CDTF">2023-05-30T15:16:15Z</dcterms:modified>
</cp:coreProperties>
</file>